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57" r:id="rId2"/>
    <p:sldId id="358" r:id="rId3"/>
    <p:sldId id="312" r:id="rId4"/>
    <p:sldId id="359" r:id="rId5"/>
    <p:sldId id="305" r:id="rId6"/>
    <p:sldId id="360" r:id="rId7"/>
    <p:sldId id="361" r:id="rId8"/>
    <p:sldId id="349" r:id="rId9"/>
    <p:sldId id="401" r:id="rId10"/>
    <p:sldId id="370" r:id="rId11"/>
    <p:sldId id="362" r:id="rId12"/>
    <p:sldId id="363" r:id="rId13"/>
    <p:sldId id="386" r:id="rId14"/>
    <p:sldId id="385" r:id="rId15"/>
    <p:sldId id="388" r:id="rId16"/>
    <p:sldId id="389" r:id="rId17"/>
    <p:sldId id="387" r:id="rId18"/>
    <p:sldId id="367" r:id="rId19"/>
    <p:sldId id="394" r:id="rId20"/>
    <p:sldId id="393" r:id="rId21"/>
    <p:sldId id="395" r:id="rId22"/>
    <p:sldId id="396" r:id="rId23"/>
    <p:sldId id="397" r:id="rId24"/>
    <p:sldId id="390" r:id="rId25"/>
    <p:sldId id="391" r:id="rId26"/>
    <p:sldId id="369" r:id="rId27"/>
    <p:sldId id="371" r:id="rId28"/>
    <p:sldId id="392" r:id="rId29"/>
    <p:sldId id="372" r:id="rId30"/>
    <p:sldId id="378" r:id="rId31"/>
    <p:sldId id="379" r:id="rId32"/>
    <p:sldId id="380" r:id="rId33"/>
    <p:sldId id="373" r:id="rId34"/>
    <p:sldId id="374" r:id="rId35"/>
    <p:sldId id="403" r:id="rId36"/>
    <p:sldId id="402" r:id="rId37"/>
    <p:sldId id="398" r:id="rId38"/>
    <p:sldId id="343" r:id="rId39"/>
    <p:sldId id="399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94658" autoAdjust="0"/>
  </p:normalViewPr>
  <p:slideViewPr>
    <p:cSldViewPr>
      <p:cViewPr>
        <p:scale>
          <a:sx n="70" d="100"/>
          <a:sy n="70" d="100"/>
        </p:scale>
        <p:origin x="-1338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A19D04-6364-426D-9810-D5FA3CD5C784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50A5DB5-87C6-4411-A215-8ED4D21C3800}">
      <dgm:prSet phldrT="[Text]" custT="1"/>
      <dgm:spPr/>
      <dgm:t>
        <a:bodyPr/>
        <a:lstStyle/>
        <a:p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Bethesda Missions</a:t>
          </a:r>
          <a:endParaRPr lang="en-US" sz="1400" b="1" dirty="0">
            <a:latin typeface="Times New Roman" pitchFamily="18" charset="0"/>
            <a:cs typeface="Times New Roman" pitchFamily="18" charset="0"/>
          </a:endParaRPr>
        </a:p>
      </dgm:t>
    </dgm:pt>
    <dgm:pt modelId="{FC2D32DC-3151-4588-82E6-EA1E6871A2DE}" type="parTrans" cxnId="{22ACC296-3FA6-4E52-98E5-60F7A780D0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D52B9CC-4226-41D0-ACD3-05294C49E2D2}" type="sibTrans" cxnId="{22ACC296-3FA6-4E52-98E5-60F7A780D0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82DDA2D-9A74-47B2-AD92-E17C922A5EA8}">
      <dgm:prSet phldrT="[Text]" custT="1"/>
      <dgm:spPr/>
      <dgm:t>
        <a:bodyPr/>
        <a:lstStyle/>
        <a:p>
          <a:r>
            <a:rPr lang="en-US" sz="1400" b="1" dirty="0">
              <a:latin typeface="Times New Roman" pitchFamily="18" charset="0"/>
              <a:cs typeface="Times New Roman" pitchFamily="18" charset="0"/>
            </a:rPr>
            <a:t>West /</a:t>
          </a:r>
          <a:r>
            <a:rPr lang="en-US" sz="1400" b="1" dirty="0" err="1">
              <a:latin typeface="Times New Roman" pitchFamily="18" charset="0"/>
              <a:cs typeface="Times New Roman" pitchFamily="18" charset="0"/>
            </a:rPr>
            <a:t>Ouest</a:t>
          </a:r>
          <a:endParaRPr lang="en-US" sz="1400" b="1" dirty="0">
            <a:latin typeface="Times New Roman" pitchFamily="18" charset="0"/>
            <a:cs typeface="Times New Roman" pitchFamily="18" charset="0"/>
          </a:endParaRPr>
        </a:p>
      </dgm:t>
    </dgm:pt>
    <dgm:pt modelId="{9F753D41-AC22-4354-9510-C2EED99E2E21}" type="parTrans" cxnId="{F0A35CA2-F00F-4964-B332-B32D13BC9994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D3773A1A-BFB1-492A-B678-44A245C2B58F}" type="sibTrans" cxnId="{F0A35CA2-F00F-4964-B332-B32D13BC999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B010F09-A0A0-488F-B0B8-9336EA6AF2D2}">
      <dgm:prSet custT="1"/>
      <dgm:spPr/>
      <dgm:t>
        <a:bodyPr/>
        <a:lstStyle/>
        <a:p>
          <a:r>
            <a:rPr lang="en-US" sz="1400" b="1" dirty="0">
              <a:latin typeface="Times New Roman" pitchFamily="18" charset="0"/>
              <a:cs typeface="Times New Roman" pitchFamily="18" charset="0"/>
            </a:rPr>
            <a:t>Southeast / </a:t>
          </a:r>
          <a:r>
            <a:rPr lang="en-US" sz="1400" b="1" dirty="0" err="1">
              <a:latin typeface="Times New Roman" pitchFamily="18" charset="0"/>
              <a:cs typeface="Times New Roman" pitchFamily="18" charset="0"/>
            </a:rPr>
            <a:t>Sud</a:t>
          </a:r>
          <a:endParaRPr lang="en-US" sz="1400" b="1" dirty="0">
            <a:latin typeface="Times New Roman" pitchFamily="18" charset="0"/>
            <a:cs typeface="Times New Roman" pitchFamily="18" charset="0"/>
          </a:endParaRPr>
        </a:p>
      </dgm:t>
    </dgm:pt>
    <dgm:pt modelId="{AA4C486B-439B-4FD5-A902-410E60205FD8}" type="parTrans" cxnId="{2928A9BA-7F01-420C-B8C2-C68E39D2C28B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A352781A-EFE6-434A-AE62-00FF2778A44A}" type="sibTrans" cxnId="{2928A9BA-7F01-420C-B8C2-C68E39D2C28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5F454AD-D4E8-4BCC-B102-F68EE9C85492}">
      <dgm:prSet/>
      <dgm:spPr/>
      <dgm:t>
        <a:bodyPr/>
        <a:lstStyle/>
        <a:p>
          <a:r>
            <a:rPr lang="en-US" b="1" dirty="0" err="1">
              <a:latin typeface="Times New Roman" pitchFamily="18" charset="0"/>
              <a:cs typeface="Times New Roman" pitchFamily="18" charset="0"/>
            </a:rPr>
            <a:t>Delmas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FA8ECA76-FCA4-44EA-BDCC-CEC2659758B8}" type="parTrans" cxnId="{3738B8FF-204D-417A-B8A7-C81BAF1AB5D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BDFCEF78-2897-4AF6-9729-72520E263EFE}" type="sibTrans" cxnId="{3738B8FF-204D-417A-B8A7-C81BAF1AB5D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BEDE06E8-6940-4BE7-BB56-0D84E77B75BC}">
      <dgm:prSet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Cabaret</a:t>
          </a:r>
        </a:p>
      </dgm:t>
    </dgm:pt>
    <dgm:pt modelId="{8932D0EA-AFEC-4D5D-AFC4-79D7E59D0732}" type="parTrans" cxnId="{2D2B7D0C-C5A5-4BF6-9357-BD712BE6E6A3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4985388D-9C29-4D44-B276-8D286B87337B}" type="sibTrans" cxnId="{2D2B7D0C-C5A5-4BF6-9357-BD712BE6E6A3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E939026-90AC-4F10-BAE8-FD3BE4D84E78}">
      <dgm:prSet/>
      <dgm:spPr/>
      <dgm:t>
        <a:bodyPr/>
        <a:lstStyle/>
        <a:p>
          <a:r>
            <a:rPr lang="en-US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Cazale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68E3E3-6F38-4C82-8BA8-402FC12D03D7}" type="parTrans" cxnId="{1FB40630-36B4-4219-B199-AC6BFEF629AF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E3108A85-B2D6-40FE-9368-ED19800868C9}" type="sibTrans" cxnId="{1FB40630-36B4-4219-B199-AC6BFEF629AF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6AF0B54-C149-49E1-AD17-DB6FD452CCE8}">
      <dgm:prSet custT="1"/>
      <dgm:spPr/>
      <dgm:t>
        <a:bodyPr/>
        <a:lstStyle/>
        <a:p>
          <a:r>
            <a:rPr lang="en-US" sz="14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Marbial</a:t>
          </a:r>
          <a:endParaRPr lang="en-US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588F62-6734-4224-A2C7-82BC5D173EAE}" type="parTrans" cxnId="{E58F9443-5051-4D39-9017-373FB5C8B0FF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0CE4C8B2-00E7-4BE1-99CE-18770FB63F97}" type="sibTrans" cxnId="{E58F9443-5051-4D39-9017-373FB5C8B0FF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7317781-D9F4-4850-B0FC-0047EEFDCAFE}">
      <dgm:prSet/>
      <dgm:spPr/>
      <dgm:t>
        <a:bodyPr/>
        <a:lstStyle/>
        <a:p>
          <a:r>
            <a:rPr lang="en-US" b="1" dirty="0" err="1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Lavoute</a:t>
          </a:r>
          <a:endParaRPr lang="en-US" b="1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C29131C-1844-4844-B520-DF594649A35C}" type="parTrans" cxnId="{27BE4160-C905-45CC-B3A1-9178F51C02E1}">
      <dgm:prSet/>
      <dgm:spPr/>
      <dgm:t>
        <a:bodyPr/>
        <a:lstStyle/>
        <a:p>
          <a:endParaRPr lang="en-US" b="1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36CC882-E043-481A-B883-44D5DA844A53}" type="sibTrans" cxnId="{27BE4160-C905-45CC-B3A1-9178F51C02E1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6C6A4C7-6041-4AEA-A95B-F2788FD75713}">
      <dgm:prSet/>
      <dgm:spPr/>
      <dgm:t>
        <a:bodyPr/>
        <a:lstStyle/>
        <a:p>
          <a:r>
            <a:rPr lang="en-US" b="1" dirty="0">
              <a:latin typeface="Times New Roman" pitchFamily="18" charset="0"/>
              <a:cs typeface="Times New Roman" pitchFamily="18" charset="0"/>
            </a:rPr>
            <a:t>Font Blanc</a:t>
          </a:r>
        </a:p>
      </dgm:t>
    </dgm:pt>
    <dgm:pt modelId="{D7FC52BD-2966-4091-91FA-5C7393179AC8}" type="parTrans" cxnId="{C4DFF3F8-4295-47FC-8F61-22113130B9FD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F3FABE2C-8BDE-494D-A411-7CECCD540923}" type="sibTrans" cxnId="{C4DFF3F8-4295-47FC-8F61-22113130B9FD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650B81D-957C-47E0-9C6A-A60EA16B5276}">
      <dgm:prSet/>
      <dgm:spPr/>
      <dgm:t>
        <a:bodyPr/>
        <a:lstStyle/>
        <a:p>
          <a:r>
            <a:rPr lang="en-US" b="1" dirty="0" err="1">
              <a:latin typeface="Times New Roman" pitchFamily="18" charset="0"/>
              <a:cs typeface="Times New Roman" pitchFamily="18" charset="0"/>
            </a:rPr>
            <a:t>Lamandier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DA07C3BD-0065-41AE-8094-5CCAE59CA1C1}" type="parTrans" cxnId="{91721396-DAE0-41C9-9D38-D79F4B233250}">
      <dgm:prSet/>
      <dgm:spPr/>
      <dgm:t>
        <a:bodyPr/>
        <a:lstStyle/>
        <a:p>
          <a:endParaRPr lang="en-US" b="1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16DDA16-BC20-453E-BC76-AA128E1EECCA}" type="sibTrans" cxnId="{91721396-DAE0-41C9-9D38-D79F4B233250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A50A2AA-34EC-4CDF-95FE-18CC0894A386}">
      <dgm:prSet/>
      <dgm:spPr/>
      <dgm:t>
        <a:bodyPr/>
        <a:lstStyle/>
        <a:p>
          <a:r>
            <a:rPr lang="en-US" b="1" dirty="0" err="1">
              <a:latin typeface="Times New Roman" pitchFamily="18" charset="0"/>
              <a:cs typeface="Times New Roman" pitchFamily="18" charset="0"/>
            </a:rPr>
            <a:t>Conoyer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9364FB95-FD87-4B35-AE51-8493B7573E97}" type="parTrans" cxnId="{3B3783C5-7319-469C-9F74-1BBD625081C3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E9B7F173-5532-41F2-92F5-85D41DB098AD}" type="sibTrans" cxnId="{3B3783C5-7319-469C-9F74-1BBD625081C3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AD694C7-C01A-40F8-B5A9-4BBA2B79BD8F}">
      <dgm:prSet/>
      <dgm:spPr/>
      <dgm:t>
        <a:bodyPr/>
        <a:lstStyle/>
        <a:p>
          <a:r>
            <a:rPr lang="en-US" b="1" dirty="0" err="1">
              <a:latin typeface="Times New Roman" pitchFamily="18" charset="0"/>
              <a:cs typeface="Times New Roman" pitchFamily="18" charset="0"/>
            </a:rPr>
            <a:t>Rechimeau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FE0A3860-B85F-4C38-88EF-AC0CB1E746A9}" type="parTrans" cxnId="{FDB15A46-CED9-4E8A-BCA4-32F092D69E94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16D4F742-2A92-4DFC-BF9A-A162297EE1D1}" type="sibTrans" cxnId="{FDB15A46-CED9-4E8A-BCA4-32F092D69E9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1D656B2-F6CB-46C4-883D-D41AC09BA676}">
      <dgm:prSet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Church</a:t>
          </a:r>
        </a:p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School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BC6E423E-007E-4AD6-9F55-DE2A81797FC5}" type="parTrans" cxnId="{9A1E7487-CF05-47A5-8F33-CFA4A2D0092C}">
      <dgm:prSet/>
      <dgm:spPr/>
      <dgm:t>
        <a:bodyPr/>
        <a:lstStyle/>
        <a:p>
          <a:endParaRPr lang="en-US" b="1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2C8ACE4-ED90-4D2B-A746-99F362323041}" type="sibTrans" cxnId="{9A1E7487-CF05-47A5-8F33-CFA4A2D0092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988B467-DD43-47CF-8E1D-13BEA78B09D2}">
      <dgm:prSet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Church</a:t>
          </a:r>
        </a:p>
        <a:p>
          <a:r>
            <a:rPr lang="en-US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School</a:t>
          </a:r>
          <a:endParaRPr lang="en-US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ADFFAB-F2CA-4E10-A9CE-4AF72215F85C}" type="parTrans" cxnId="{7CC56B3A-9463-478B-8FEA-F3C36BB12EF3}">
      <dgm:prSet/>
      <dgm:spPr/>
      <dgm:t>
        <a:bodyPr/>
        <a:lstStyle/>
        <a:p>
          <a:endParaRPr lang="en-US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A2C1B3-FDD3-49F6-ABAC-ECB6E44B525C}" type="sibTrans" cxnId="{7CC56B3A-9463-478B-8FEA-F3C36BB12EF3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24BE373-D4AA-4258-A74A-3784FF7326A6}">
      <dgm:prSet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Church</a:t>
          </a:r>
        </a:p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School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CAB6668F-2638-4F1D-904D-EB3B94D6AAE8}" type="parTrans" cxnId="{B979C274-40D3-4F37-8268-3A2153A5F75F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3F662B2E-7B0C-4824-928D-C5A58B7405D0}" type="sibTrans" cxnId="{B979C274-40D3-4F37-8268-3A2153A5F75F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017FF84-3926-411F-8059-AFC05F21006E}">
      <dgm:prSet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Church</a:t>
          </a:r>
        </a:p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School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A16C7FF9-CC14-4FE9-967C-3E05D07C19F9}" type="parTrans" cxnId="{39E48BCC-9792-44B7-9458-BC1C1545D10B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2F01C5C4-ED1E-4E9D-8D27-78F6A656926D}" type="sibTrans" cxnId="{39E48BCC-9792-44B7-9458-BC1C1545D10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0A3DD78-4AB7-48BB-B4C4-91473AA77922}">
      <dgm:prSet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Church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A685907E-5BDC-462A-AF88-1A4621045C2C}" type="parTrans" cxnId="{2291E122-1CA8-4375-8067-BDE12753BA84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B1A21A1F-9DDE-43B0-9217-960FEAF2D254}" type="sibTrans" cxnId="{2291E122-1CA8-4375-8067-BDE12753BA8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622E02AE-679C-4B2C-B924-A22A81F93F8A}">
      <dgm:prSet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Church</a:t>
          </a:r>
        </a:p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School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1F74F55B-AADB-4EAA-8C32-0086D43A3A36}" type="parTrans" cxnId="{2747588A-F0B7-4AD5-B168-488D25746AC2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666B9ECF-62C5-44C2-9E4B-E681018D7610}" type="sibTrans" cxnId="{2747588A-F0B7-4AD5-B168-488D25746AC2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9987DAF-DA34-4D98-8DF5-558B4EF9214F}">
      <dgm:prSet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Church</a:t>
          </a:r>
        </a:p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School</a:t>
          </a:r>
          <a:endParaRPr lang="en-US" sz="1400" b="1" dirty="0">
            <a:latin typeface="Times New Roman" pitchFamily="18" charset="0"/>
            <a:cs typeface="Times New Roman" pitchFamily="18" charset="0"/>
          </a:endParaRPr>
        </a:p>
      </dgm:t>
    </dgm:pt>
    <dgm:pt modelId="{CA486002-0E81-42D4-AA1D-83854CB4A1BB}" type="parTrans" cxnId="{F1F113CC-8907-4CEA-BCF5-BE425BC2925D}">
      <dgm:prSet/>
      <dgm:spPr/>
      <dgm:t>
        <a:bodyPr/>
        <a:lstStyle/>
        <a:p>
          <a:endParaRPr lang="en-US" sz="1400" b="1">
            <a:latin typeface="Times New Roman" pitchFamily="18" charset="0"/>
            <a:cs typeface="Times New Roman" pitchFamily="18" charset="0"/>
          </a:endParaRPr>
        </a:p>
      </dgm:t>
    </dgm:pt>
    <dgm:pt modelId="{BDBAEEA2-8853-44FC-810D-AE99806320F3}" type="sibTrans" cxnId="{F1F113CC-8907-4CEA-BCF5-BE425BC2925D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6F7CCCE-6436-4123-A9A4-96FC3361A6F4}">
      <dgm:prSet/>
      <dgm:spPr/>
      <dgm:t>
        <a:bodyPr/>
        <a:lstStyle/>
        <a:p>
          <a:r>
            <a:rPr lang="en-US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Church</a:t>
          </a:r>
          <a:endParaRPr lang="en-US" b="1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DA419B4-0E1C-42E1-9B4B-A1D675488EB3}" type="parTrans" cxnId="{C1B72291-F75A-4891-84AB-198ACEAEBF11}">
      <dgm:prSet/>
      <dgm:spPr/>
      <dgm:t>
        <a:bodyPr/>
        <a:lstStyle/>
        <a:p>
          <a:endParaRPr lang="en-US" b="1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C4EDC7F-BD27-484B-B0DF-A94A7AFF0822}" type="sibTrans" cxnId="{C1B72291-F75A-4891-84AB-198ACEAEBF11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5F95BAD-0610-48FB-A5F1-921AF147253D}">
      <dgm:prSet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Church </a:t>
          </a:r>
        </a:p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School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2A704264-100F-4E20-A180-6FF16C52D252}" type="parTrans" cxnId="{CE11D3AF-F3F9-4F29-97E1-324BE5E29545}">
      <dgm:prSet/>
      <dgm:spPr/>
      <dgm:t>
        <a:bodyPr/>
        <a:lstStyle/>
        <a:p>
          <a:endParaRPr lang="en-US" b="1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4B236B7-F361-4273-827E-5489D967790F}" type="sibTrans" cxnId="{CE11D3AF-F3F9-4F29-97E1-324BE5E2954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8E39E49-BE81-4460-9CBD-AE7234CBEB26}">
      <dgm:prSet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Clinic</a:t>
          </a:r>
          <a:endParaRPr lang="en-US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65711E-62D3-40BB-ADDF-54E6B9A07D1C}" type="parTrans" cxnId="{7B83AC5E-C329-49B3-AF97-4B5599B4E00B}">
      <dgm:prSet/>
      <dgm:spPr/>
      <dgm:t>
        <a:bodyPr/>
        <a:lstStyle/>
        <a:p>
          <a:endParaRPr lang="en-US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3ABA1D-357B-4924-8D0D-EFC3514B40C3}" type="sibTrans" cxnId="{7B83AC5E-C329-49B3-AF97-4B5599B4E00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C9EC2C6-994F-4901-8879-0938F998CB08}">
      <dgm:prSet/>
      <dgm:spPr/>
      <dgm:t>
        <a:bodyPr/>
        <a:lstStyle/>
        <a:p>
          <a:r>
            <a:rPr lang="en-US" b="1" dirty="0">
              <a:latin typeface="Times New Roman" pitchFamily="18" charset="0"/>
              <a:cs typeface="Times New Roman" pitchFamily="18" charset="0"/>
            </a:rPr>
            <a:t>Clinic</a:t>
          </a:r>
        </a:p>
      </dgm:t>
    </dgm:pt>
    <dgm:pt modelId="{D49E1463-E82D-4ADA-BB09-2C08CB024F1D}" type="parTrans" cxnId="{D7D4B454-2480-475B-9534-B881B28A9A63}">
      <dgm:prSet/>
      <dgm:spPr/>
      <dgm:t>
        <a:bodyPr/>
        <a:lstStyle/>
        <a:p>
          <a:endParaRPr lang="en-US" b="1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387104C-E2B9-428D-92C4-D79A31DC4EA2}" type="sibTrans" cxnId="{D7D4B454-2480-475B-9534-B881B28A9A63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128FC41-8A73-43C6-B93A-2DBB9336345F}">
      <dgm:prSet custT="1"/>
      <dgm:spPr/>
      <dgm:t>
        <a:bodyPr/>
        <a:lstStyle/>
        <a:p>
          <a:r>
            <a:rPr lang="en-US" sz="1400" b="1" dirty="0">
              <a:latin typeface="Times New Roman" pitchFamily="18" charset="0"/>
              <a:cs typeface="Times New Roman" pitchFamily="18" charset="0"/>
            </a:rPr>
            <a:t>Clinic</a:t>
          </a:r>
        </a:p>
      </dgm:t>
    </dgm:pt>
    <dgm:pt modelId="{A7F2D90C-44C8-4627-9B99-498D4702D041}" type="parTrans" cxnId="{47802170-D5C2-4C20-9791-3C16C8E2F62E}">
      <dgm:prSet/>
      <dgm:spPr/>
      <dgm:t>
        <a:bodyPr/>
        <a:lstStyle/>
        <a:p>
          <a:endParaRPr lang="en-US" sz="1400" b="1">
            <a:latin typeface="Times New Roman" pitchFamily="18" charset="0"/>
            <a:cs typeface="Times New Roman" pitchFamily="18" charset="0"/>
          </a:endParaRPr>
        </a:p>
      </dgm:t>
    </dgm:pt>
    <dgm:pt modelId="{01C73A9C-4555-4B40-B534-C4D508E709C3}" type="sibTrans" cxnId="{47802170-D5C2-4C20-9791-3C16C8E2F62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9311016-D78D-440C-A701-46369C7C63AA}" type="pres">
      <dgm:prSet presAssocID="{5DA19D04-6364-426D-9810-D5FA3CD5C78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D9B1ED6-D3F4-4748-844D-B4C791E53EAF}" type="pres">
      <dgm:prSet presAssocID="{B50A5DB5-87C6-4411-A215-8ED4D21C3800}" presName="hierRoot1" presStyleCnt="0"/>
      <dgm:spPr/>
      <dgm:t>
        <a:bodyPr/>
        <a:lstStyle/>
        <a:p>
          <a:endParaRPr lang="en-US"/>
        </a:p>
      </dgm:t>
    </dgm:pt>
    <dgm:pt modelId="{09AE514A-353D-4E9C-A611-E7BB919F7B3F}" type="pres">
      <dgm:prSet presAssocID="{B50A5DB5-87C6-4411-A215-8ED4D21C3800}" presName="composite" presStyleCnt="0"/>
      <dgm:spPr/>
      <dgm:t>
        <a:bodyPr/>
        <a:lstStyle/>
        <a:p>
          <a:endParaRPr lang="en-US"/>
        </a:p>
      </dgm:t>
    </dgm:pt>
    <dgm:pt modelId="{3EC62AAD-CE91-4187-B945-7CC324C3A295}" type="pres">
      <dgm:prSet presAssocID="{B50A5DB5-87C6-4411-A215-8ED4D21C3800}" presName="background" presStyleLbl="node0" presStyleIdx="0" presStyleCnt="1"/>
      <dgm:spPr/>
      <dgm:t>
        <a:bodyPr/>
        <a:lstStyle/>
        <a:p>
          <a:endParaRPr lang="en-US"/>
        </a:p>
      </dgm:t>
    </dgm:pt>
    <dgm:pt modelId="{B621DA10-6465-4295-BE0A-D37BDA3E6E37}" type="pres">
      <dgm:prSet presAssocID="{B50A5DB5-87C6-4411-A215-8ED4D21C3800}" presName="text" presStyleLbl="fgAcc0" presStyleIdx="0" presStyleCnt="1" custScaleX="375130" custScaleY="142973" custLinFactNeighborX="-4055" custLinFactNeighborY="-296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F0BFD6-4D44-4B28-B9DB-E43204C5BE81}" type="pres">
      <dgm:prSet presAssocID="{B50A5DB5-87C6-4411-A215-8ED4D21C3800}" presName="hierChild2" presStyleCnt="0"/>
      <dgm:spPr/>
      <dgm:t>
        <a:bodyPr/>
        <a:lstStyle/>
        <a:p>
          <a:endParaRPr lang="en-US"/>
        </a:p>
      </dgm:t>
    </dgm:pt>
    <dgm:pt modelId="{E9A94685-31CE-43EE-BCEB-CE988471F549}" type="pres">
      <dgm:prSet presAssocID="{9F753D41-AC22-4354-9510-C2EED99E2E21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4A7BB39-9627-4F77-ABFC-16F06FDF1FC6}" type="pres">
      <dgm:prSet presAssocID="{282DDA2D-9A74-47B2-AD92-E17C922A5EA8}" presName="hierRoot2" presStyleCnt="0"/>
      <dgm:spPr/>
      <dgm:t>
        <a:bodyPr/>
        <a:lstStyle/>
        <a:p>
          <a:endParaRPr lang="en-US"/>
        </a:p>
      </dgm:t>
    </dgm:pt>
    <dgm:pt modelId="{C725E7CF-4F85-4839-B752-30205CC7F1C7}" type="pres">
      <dgm:prSet presAssocID="{282DDA2D-9A74-47B2-AD92-E17C922A5EA8}" presName="composite2" presStyleCnt="0"/>
      <dgm:spPr/>
      <dgm:t>
        <a:bodyPr/>
        <a:lstStyle/>
        <a:p>
          <a:endParaRPr lang="en-US"/>
        </a:p>
      </dgm:t>
    </dgm:pt>
    <dgm:pt modelId="{17445E35-A8B8-4629-88CD-A85C4982A6E9}" type="pres">
      <dgm:prSet presAssocID="{282DDA2D-9A74-47B2-AD92-E17C922A5EA8}" presName="background2" presStyleLbl="node2" presStyleIdx="0" presStyleCnt="2"/>
      <dgm:spPr/>
      <dgm:t>
        <a:bodyPr/>
        <a:lstStyle/>
        <a:p>
          <a:endParaRPr lang="en-US"/>
        </a:p>
      </dgm:t>
    </dgm:pt>
    <dgm:pt modelId="{F0212A18-C3FD-4A62-9307-CAF1B42AB20A}" type="pres">
      <dgm:prSet presAssocID="{282DDA2D-9A74-47B2-AD92-E17C922A5EA8}" presName="text2" presStyleLbl="fgAcc2" presStyleIdx="0" presStyleCnt="2" custScaleX="219762" custScaleY="1464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CA5B21-2A73-4504-8872-09D84E1F124A}" type="pres">
      <dgm:prSet presAssocID="{282DDA2D-9A74-47B2-AD92-E17C922A5EA8}" presName="hierChild3" presStyleCnt="0"/>
      <dgm:spPr/>
      <dgm:t>
        <a:bodyPr/>
        <a:lstStyle/>
        <a:p>
          <a:endParaRPr lang="en-US"/>
        </a:p>
      </dgm:t>
    </dgm:pt>
    <dgm:pt modelId="{BA2BAC18-80B6-47F4-A730-F33325C09DA2}" type="pres">
      <dgm:prSet presAssocID="{FA8ECA76-FCA4-44EA-BDCC-CEC2659758B8}" presName="Name17" presStyleLbl="parChTrans1D3" presStyleIdx="0" presStyleCnt="9"/>
      <dgm:spPr/>
      <dgm:t>
        <a:bodyPr/>
        <a:lstStyle/>
        <a:p>
          <a:endParaRPr lang="en-US"/>
        </a:p>
      </dgm:t>
    </dgm:pt>
    <dgm:pt modelId="{E4D8C2A2-1C5C-4D91-9B06-8BC538AC8A49}" type="pres">
      <dgm:prSet presAssocID="{F5F454AD-D4E8-4BCC-B102-F68EE9C85492}" presName="hierRoot3" presStyleCnt="0"/>
      <dgm:spPr/>
      <dgm:t>
        <a:bodyPr/>
        <a:lstStyle/>
        <a:p>
          <a:endParaRPr lang="en-US"/>
        </a:p>
      </dgm:t>
    </dgm:pt>
    <dgm:pt modelId="{8311C406-D4A2-4005-9DD9-ED317FD400B6}" type="pres">
      <dgm:prSet presAssocID="{F5F454AD-D4E8-4BCC-B102-F68EE9C85492}" presName="composite3" presStyleCnt="0"/>
      <dgm:spPr/>
      <dgm:t>
        <a:bodyPr/>
        <a:lstStyle/>
        <a:p>
          <a:endParaRPr lang="en-US"/>
        </a:p>
      </dgm:t>
    </dgm:pt>
    <dgm:pt modelId="{338BCA14-8430-4D27-A5F9-BCF4C7B974FF}" type="pres">
      <dgm:prSet presAssocID="{F5F454AD-D4E8-4BCC-B102-F68EE9C85492}" presName="background3" presStyleLbl="node3" presStyleIdx="0" presStyleCnt="9"/>
      <dgm:spPr/>
      <dgm:t>
        <a:bodyPr/>
        <a:lstStyle/>
        <a:p>
          <a:endParaRPr lang="en-US"/>
        </a:p>
      </dgm:t>
    </dgm:pt>
    <dgm:pt modelId="{86A7A67A-B390-4344-A678-46A43916A231}" type="pres">
      <dgm:prSet presAssocID="{F5F454AD-D4E8-4BCC-B102-F68EE9C85492}" presName="text3" presStyleLbl="fgAcc3" presStyleIdx="0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72F72D-4BFA-4E5A-8299-B47B66384308}" type="pres">
      <dgm:prSet presAssocID="{F5F454AD-D4E8-4BCC-B102-F68EE9C85492}" presName="hierChild4" presStyleCnt="0"/>
      <dgm:spPr/>
      <dgm:t>
        <a:bodyPr/>
        <a:lstStyle/>
        <a:p>
          <a:endParaRPr lang="en-US"/>
        </a:p>
      </dgm:t>
    </dgm:pt>
    <dgm:pt modelId="{02BC7AD9-F68C-4849-B6C9-3CB3B1794ADE}" type="pres">
      <dgm:prSet presAssocID="{BC6E423E-007E-4AD6-9F55-DE2A81797FC5}" presName="Name23" presStyleLbl="parChTrans1D4" presStyleIdx="0" presStyleCnt="12"/>
      <dgm:spPr/>
      <dgm:t>
        <a:bodyPr/>
        <a:lstStyle/>
        <a:p>
          <a:endParaRPr lang="en-US"/>
        </a:p>
      </dgm:t>
    </dgm:pt>
    <dgm:pt modelId="{E06A6BCD-C404-4492-A160-ED8129EE3DE8}" type="pres">
      <dgm:prSet presAssocID="{E1D656B2-F6CB-46C4-883D-D41AC09BA676}" presName="hierRoot4" presStyleCnt="0"/>
      <dgm:spPr/>
      <dgm:t>
        <a:bodyPr/>
        <a:lstStyle/>
        <a:p>
          <a:endParaRPr lang="en-US"/>
        </a:p>
      </dgm:t>
    </dgm:pt>
    <dgm:pt modelId="{191428FA-2852-4CB0-A233-0D53E774E8F7}" type="pres">
      <dgm:prSet presAssocID="{E1D656B2-F6CB-46C4-883D-D41AC09BA676}" presName="composite4" presStyleCnt="0"/>
      <dgm:spPr/>
      <dgm:t>
        <a:bodyPr/>
        <a:lstStyle/>
        <a:p>
          <a:endParaRPr lang="en-US"/>
        </a:p>
      </dgm:t>
    </dgm:pt>
    <dgm:pt modelId="{4F610057-DC4B-4D45-98A8-B22C5559BE67}" type="pres">
      <dgm:prSet presAssocID="{E1D656B2-F6CB-46C4-883D-D41AC09BA676}" presName="background4" presStyleLbl="node4" presStyleIdx="0" presStyleCnt="12"/>
      <dgm:spPr/>
      <dgm:t>
        <a:bodyPr/>
        <a:lstStyle/>
        <a:p>
          <a:endParaRPr lang="en-US"/>
        </a:p>
      </dgm:t>
    </dgm:pt>
    <dgm:pt modelId="{8F6D55C9-7C14-4903-93AF-6C179B0DEC48}" type="pres">
      <dgm:prSet presAssocID="{E1D656B2-F6CB-46C4-883D-D41AC09BA676}" presName="text4" presStyleLbl="fgAcc4" presStyleIdx="0" presStyleCnt="12" custScaleY="1621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469D2B-6F56-4A07-AB87-E82B802D5957}" type="pres">
      <dgm:prSet presAssocID="{E1D656B2-F6CB-46C4-883D-D41AC09BA676}" presName="hierChild5" presStyleCnt="0"/>
      <dgm:spPr/>
      <dgm:t>
        <a:bodyPr/>
        <a:lstStyle/>
        <a:p>
          <a:endParaRPr lang="en-US"/>
        </a:p>
      </dgm:t>
    </dgm:pt>
    <dgm:pt modelId="{CC899AE7-0508-482F-8B57-815F05352A52}" type="pres">
      <dgm:prSet presAssocID="{D49E1463-E82D-4ADA-BB09-2C08CB024F1D}" presName="Name23" presStyleLbl="parChTrans1D4" presStyleIdx="1" presStyleCnt="12"/>
      <dgm:spPr/>
      <dgm:t>
        <a:bodyPr/>
        <a:lstStyle/>
        <a:p>
          <a:endParaRPr lang="en-US"/>
        </a:p>
      </dgm:t>
    </dgm:pt>
    <dgm:pt modelId="{198C910E-7796-481B-BC9D-AED16BF41EEC}" type="pres">
      <dgm:prSet presAssocID="{3C9EC2C6-994F-4901-8879-0938F998CB08}" presName="hierRoot4" presStyleCnt="0"/>
      <dgm:spPr/>
    </dgm:pt>
    <dgm:pt modelId="{07177A05-9ADA-457B-B22F-27AB23717D41}" type="pres">
      <dgm:prSet presAssocID="{3C9EC2C6-994F-4901-8879-0938F998CB08}" presName="composite4" presStyleCnt="0"/>
      <dgm:spPr/>
    </dgm:pt>
    <dgm:pt modelId="{C2ADA069-AC3C-41F9-95D6-B30C9A4C3B1A}" type="pres">
      <dgm:prSet presAssocID="{3C9EC2C6-994F-4901-8879-0938F998CB08}" presName="background4" presStyleLbl="node4" presStyleIdx="1" presStyleCnt="12"/>
      <dgm:spPr/>
    </dgm:pt>
    <dgm:pt modelId="{D832F547-65B6-4317-BCDA-E12295ED5BB6}" type="pres">
      <dgm:prSet presAssocID="{3C9EC2C6-994F-4901-8879-0938F998CB08}" presName="text4" presStyleLbl="fgAcc4" presStyleIdx="1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1B47B3-B314-48B2-BB90-E922BB9438BD}" type="pres">
      <dgm:prSet presAssocID="{3C9EC2C6-994F-4901-8879-0938F998CB08}" presName="hierChild5" presStyleCnt="0"/>
      <dgm:spPr/>
    </dgm:pt>
    <dgm:pt modelId="{30EC2916-2EF2-45BE-AEBB-328673455206}" type="pres">
      <dgm:prSet presAssocID="{8932D0EA-AFEC-4D5D-AFC4-79D7E59D0732}" presName="Name17" presStyleLbl="parChTrans1D3" presStyleIdx="1" presStyleCnt="9"/>
      <dgm:spPr/>
      <dgm:t>
        <a:bodyPr/>
        <a:lstStyle/>
        <a:p>
          <a:endParaRPr lang="en-US"/>
        </a:p>
      </dgm:t>
    </dgm:pt>
    <dgm:pt modelId="{C3F1775B-FB9D-4B8A-BE9E-3C95E6210823}" type="pres">
      <dgm:prSet presAssocID="{BEDE06E8-6940-4BE7-BB56-0D84E77B75BC}" presName="hierRoot3" presStyleCnt="0"/>
      <dgm:spPr/>
      <dgm:t>
        <a:bodyPr/>
        <a:lstStyle/>
        <a:p>
          <a:endParaRPr lang="en-US"/>
        </a:p>
      </dgm:t>
    </dgm:pt>
    <dgm:pt modelId="{2E56DF18-4959-4266-B9EE-895D177D4F61}" type="pres">
      <dgm:prSet presAssocID="{BEDE06E8-6940-4BE7-BB56-0D84E77B75BC}" presName="composite3" presStyleCnt="0"/>
      <dgm:spPr/>
      <dgm:t>
        <a:bodyPr/>
        <a:lstStyle/>
        <a:p>
          <a:endParaRPr lang="en-US"/>
        </a:p>
      </dgm:t>
    </dgm:pt>
    <dgm:pt modelId="{899EF923-BB3A-46F3-9319-4F31DD6AFE34}" type="pres">
      <dgm:prSet presAssocID="{BEDE06E8-6940-4BE7-BB56-0D84E77B75BC}" presName="background3" presStyleLbl="node3" presStyleIdx="1" presStyleCnt="9"/>
      <dgm:spPr/>
      <dgm:t>
        <a:bodyPr/>
        <a:lstStyle/>
        <a:p>
          <a:endParaRPr lang="en-US"/>
        </a:p>
      </dgm:t>
    </dgm:pt>
    <dgm:pt modelId="{0CAA2578-03DE-406E-953F-49EE17A1B328}" type="pres">
      <dgm:prSet presAssocID="{BEDE06E8-6940-4BE7-BB56-0D84E77B75BC}" presName="text3" presStyleLbl="fgAcc3" presStyleIdx="1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F4038D-C245-40A2-A8B7-13B56878B695}" type="pres">
      <dgm:prSet presAssocID="{BEDE06E8-6940-4BE7-BB56-0D84E77B75BC}" presName="hierChild4" presStyleCnt="0"/>
      <dgm:spPr/>
      <dgm:t>
        <a:bodyPr/>
        <a:lstStyle/>
        <a:p>
          <a:endParaRPr lang="en-US"/>
        </a:p>
      </dgm:t>
    </dgm:pt>
    <dgm:pt modelId="{E43E5937-D9E4-4E28-B832-350000957460}" type="pres">
      <dgm:prSet presAssocID="{C3ADFFAB-F2CA-4E10-A9CE-4AF72215F85C}" presName="Name23" presStyleLbl="parChTrans1D4" presStyleIdx="2" presStyleCnt="12"/>
      <dgm:spPr/>
      <dgm:t>
        <a:bodyPr/>
        <a:lstStyle/>
        <a:p>
          <a:endParaRPr lang="en-US"/>
        </a:p>
      </dgm:t>
    </dgm:pt>
    <dgm:pt modelId="{9336FFF0-BACF-4D50-8155-DD9DD679CBCE}" type="pres">
      <dgm:prSet presAssocID="{D988B467-DD43-47CF-8E1D-13BEA78B09D2}" presName="hierRoot4" presStyleCnt="0"/>
      <dgm:spPr/>
      <dgm:t>
        <a:bodyPr/>
        <a:lstStyle/>
        <a:p>
          <a:endParaRPr lang="en-US"/>
        </a:p>
      </dgm:t>
    </dgm:pt>
    <dgm:pt modelId="{4D99EC37-1781-4FA7-A184-A7D23602E8C9}" type="pres">
      <dgm:prSet presAssocID="{D988B467-DD43-47CF-8E1D-13BEA78B09D2}" presName="composite4" presStyleCnt="0"/>
      <dgm:spPr/>
      <dgm:t>
        <a:bodyPr/>
        <a:lstStyle/>
        <a:p>
          <a:endParaRPr lang="en-US"/>
        </a:p>
      </dgm:t>
    </dgm:pt>
    <dgm:pt modelId="{4F3246EC-C949-4EF0-BFD7-C61BB1A0367B}" type="pres">
      <dgm:prSet presAssocID="{D988B467-DD43-47CF-8E1D-13BEA78B09D2}" presName="background4" presStyleLbl="node4" presStyleIdx="2" presStyleCnt="12"/>
      <dgm:spPr/>
      <dgm:t>
        <a:bodyPr/>
        <a:lstStyle/>
        <a:p>
          <a:endParaRPr lang="en-US"/>
        </a:p>
      </dgm:t>
    </dgm:pt>
    <dgm:pt modelId="{08E997C6-D586-4CDB-97C1-B68D1098903B}" type="pres">
      <dgm:prSet presAssocID="{D988B467-DD43-47CF-8E1D-13BEA78B09D2}" presName="text4" presStyleLbl="fgAcc4" presStyleIdx="2" presStyleCnt="12" custScaleY="1664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6A921C-3E95-4D2D-BC21-0D0D6ABEEDAF}" type="pres">
      <dgm:prSet presAssocID="{D988B467-DD43-47CF-8E1D-13BEA78B09D2}" presName="hierChild5" presStyleCnt="0"/>
      <dgm:spPr/>
      <dgm:t>
        <a:bodyPr/>
        <a:lstStyle/>
        <a:p>
          <a:endParaRPr lang="en-US"/>
        </a:p>
      </dgm:t>
    </dgm:pt>
    <dgm:pt modelId="{41787EAC-726D-4866-A39A-8C678125F287}" type="pres">
      <dgm:prSet presAssocID="{D865711E-62D3-40BB-ADDF-54E6B9A07D1C}" presName="Name23" presStyleLbl="parChTrans1D4" presStyleIdx="3" presStyleCnt="12"/>
      <dgm:spPr/>
      <dgm:t>
        <a:bodyPr/>
        <a:lstStyle/>
        <a:p>
          <a:endParaRPr lang="en-US"/>
        </a:p>
      </dgm:t>
    </dgm:pt>
    <dgm:pt modelId="{34968215-95BE-4B1A-8CDF-784623BDF807}" type="pres">
      <dgm:prSet presAssocID="{58E39E49-BE81-4460-9CBD-AE7234CBEB26}" presName="hierRoot4" presStyleCnt="0"/>
      <dgm:spPr/>
    </dgm:pt>
    <dgm:pt modelId="{617B8AF5-3002-4067-AFA3-7FD8EBA7FAF4}" type="pres">
      <dgm:prSet presAssocID="{58E39E49-BE81-4460-9CBD-AE7234CBEB26}" presName="composite4" presStyleCnt="0"/>
      <dgm:spPr/>
    </dgm:pt>
    <dgm:pt modelId="{AA2C24AD-20F2-4164-8D9C-7037569D233E}" type="pres">
      <dgm:prSet presAssocID="{58E39E49-BE81-4460-9CBD-AE7234CBEB26}" presName="background4" presStyleLbl="node4" presStyleIdx="3" presStyleCnt="12"/>
      <dgm:spPr/>
    </dgm:pt>
    <dgm:pt modelId="{486ED895-74E1-4D0D-BA1A-9B05E35429C6}" type="pres">
      <dgm:prSet presAssocID="{58E39E49-BE81-4460-9CBD-AE7234CBEB26}" presName="text4" presStyleLbl="fgAcc4" presStyleIdx="3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256711-7199-40FC-B05D-BABA498D5D8F}" type="pres">
      <dgm:prSet presAssocID="{58E39E49-BE81-4460-9CBD-AE7234CBEB26}" presName="hierChild5" presStyleCnt="0"/>
      <dgm:spPr/>
    </dgm:pt>
    <dgm:pt modelId="{C04CB36C-CCF4-4074-8005-B04AA98ED99B}" type="pres">
      <dgm:prSet presAssocID="{0368E3E3-6F38-4C82-8BA8-402FC12D03D7}" presName="Name17" presStyleLbl="parChTrans1D3" presStyleIdx="2" presStyleCnt="9"/>
      <dgm:spPr/>
      <dgm:t>
        <a:bodyPr/>
        <a:lstStyle/>
        <a:p>
          <a:endParaRPr lang="en-US"/>
        </a:p>
      </dgm:t>
    </dgm:pt>
    <dgm:pt modelId="{5DB54EAD-CBDC-402E-B600-06A596B3C11A}" type="pres">
      <dgm:prSet presAssocID="{2E939026-90AC-4F10-BAE8-FD3BE4D84E78}" presName="hierRoot3" presStyleCnt="0"/>
      <dgm:spPr/>
      <dgm:t>
        <a:bodyPr/>
        <a:lstStyle/>
        <a:p>
          <a:endParaRPr lang="en-US"/>
        </a:p>
      </dgm:t>
    </dgm:pt>
    <dgm:pt modelId="{948052DA-6477-41A4-8E5B-9C834C1AFBDC}" type="pres">
      <dgm:prSet presAssocID="{2E939026-90AC-4F10-BAE8-FD3BE4D84E78}" presName="composite3" presStyleCnt="0"/>
      <dgm:spPr/>
      <dgm:t>
        <a:bodyPr/>
        <a:lstStyle/>
        <a:p>
          <a:endParaRPr lang="en-US"/>
        </a:p>
      </dgm:t>
    </dgm:pt>
    <dgm:pt modelId="{865DE9C9-B2A1-401E-BC69-D465D6DE7733}" type="pres">
      <dgm:prSet presAssocID="{2E939026-90AC-4F10-BAE8-FD3BE4D84E78}" presName="background3" presStyleLbl="node3" presStyleIdx="2" presStyleCnt="9"/>
      <dgm:spPr/>
      <dgm:t>
        <a:bodyPr/>
        <a:lstStyle/>
        <a:p>
          <a:endParaRPr lang="en-US"/>
        </a:p>
      </dgm:t>
    </dgm:pt>
    <dgm:pt modelId="{E6002F59-3513-4E77-8091-E3E1F6E0B9E6}" type="pres">
      <dgm:prSet presAssocID="{2E939026-90AC-4F10-BAE8-FD3BE4D84E78}" presName="text3" presStyleLbl="fgAcc3" presStyleIdx="2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388C1D-205F-4542-A9E6-101DFC510405}" type="pres">
      <dgm:prSet presAssocID="{2E939026-90AC-4F10-BAE8-FD3BE4D84E78}" presName="hierChild4" presStyleCnt="0"/>
      <dgm:spPr/>
      <dgm:t>
        <a:bodyPr/>
        <a:lstStyle/>
        <a:p>
          <a:endParaRPr lang="en-US"/>
        </a:p>
      </dgm:t>
    </dgm:pt>
    <dgm:pt modelId="{827A14FF-EBAB-4744-90B9-C39F06F1BBA3}" type="pres">
      <dgm:prSet presAssocID="{CAB6668F-2638-4F1D-904D-EB3B94D6AAE8}" presName="Name23" presStyleLbl="parChTrans1D4" presStyleIdx="4" presStyleCnt="12"/>
      <dgm:spPr/>
      <dgm:t>
        <a:bodyPr/>
        <a:lstStyle/>
        <a:p>
          <a:endParaRPr lang="en-US"/>
        </a:p>
      </dgm:t>
    </dgm:pt>
    <dgm:pt modelId="{AFE0AFFF-42FB-4783-B5CE-9882710F7EC7}" type="pres">
      <dgm:prSet presAssocID="{524BE373-D4AA-4258-A74A-3784FF7326A6}" presName="hierRoot4" presStyleCnt="0"/>
      <dgm:spPr/>
      <dgm:t>
        <a:bodyPr/>
        <a:lstStyle/>
        <a:p>
          <a:endParaRPr lang="en-US"/>
        </a:p>
      </dgm:t>
    </dgm:pt>
    <dgm:pt modelId="{B54B8B17-B5CA-4D60-A80E-5161BF2155EB}" type="pres">
      <dgm:prSet presAssocID="{524BE373-D4AA-4258-A74A-3784FF7326A6}" presName="composite4" presStyleCnt="0"/>
      <dgm:spPr/>
      <dgm:t>
        <a:bodyPr/>
        <a:lstStyle/>
        <a:p>
          <a:endParaRPr lang="en-US"/>
        </a:p>
      </dgm:t>
    </dgm:pt>
    <dgm:pt modelId="{ECE56151-6089-4E81-B7D2-65217E6B57EC}" type="pres">
      <dgm:prSet presAssocID="{524BE373-D4AA-4258-A74A-3784FF7326A6}" presName="background4" presStyleLbl="node4" presStyleIdx="4" presStyleCnt="12"/>
      <dgm:spPr/>
      <dgm:t>
        <a:bodyPr/>
        <a:lstStyle/>
        <a:p>
          <a:endParaRPr lang="en-US"/>
        </a:p>
      </dgm:t>
    </dgm:pt>
    <dgm:pt modelId="{11F93E1A-939B-4F5B-B765-D6FA22AE7593}" type="pres">
      <dgm:prSet presAssocID="{524BE373-D4AA-4258-A74A-3784FF7326A6}" presName="text4" presStyleLbl="fgAcc4" presStyleIdx="4" presStyleCnt="12" custScaleY="1619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6EC8CC-0EC1-468F-86ED-D7342F70BDA1}" type="pres">
      <dgm:prSet presAssocID="{524BE373-D4AA-4258-A74A-3784FF7326A6}" presName="hierChild5" presStyleCnt="0"/>
      <dgm:spPr/>
      <dgm:t>
        <a:bodyPr/>
        <a:lstStyle/>
        <a:p>
          <a:endParaRPr lang="en-US"/>
        </a:p>
      </dgm:t>
    </dgm:pt>
    <dgm:pt modelId="{6E6F07BF-8FC3-45FE-AE32-A2D17B6211B2}" type="pres">
      <dgm:prSet presAssocID="{D7FC52BD-2966-4091-91FA-5C7393179AC8}" presName="Name17" presStyleLbl="parChTrans1D3" presStyleIdx="3" presStyleCnt="9"/>
      <dgm:spPr/>
      <dgm:t>
        <a:bodyPr/>
        <a:lstStyle/>
        <a:p>
          <a:endParaRPr lang="en-US"/>
        </a:p>
      </dgm:t>
    </dgm:pt>
    <dgm:pt modelId="{BD1EAD7E-DDAB-49DA-9357-8845F4A7D901}" type="pres">
      <dgm:prSet presAssocID="{F6C6A4C7-6041-4AEA-A95B-F2788FD75713}" presName="hierRoot3" presStyleCnt="0"/>
      <dgm:spPr/>
      <dgm:t>
        <a:bodyPr/>
        <a:lstStyle/>
        <a:p>
          <a:endParaRPr lang="en-US"/>
        </a:p>
      </dgm:t>
    </dgm:pt>
    <dgm:pt modelId="{C7D05E59-1D6A-4A80-9729-88F351A850B6}" type="pres">
      <dgm:prSet presAssocID="{F6C6A4C7-6041-4AEA-A95B-F2788FD75713}" presName="composite3" presStyleCnt="0"/>
      <dgm:spPr/>
      <dgm:t>
        <a:bodyPr/>
        <a:lstStyle/>
        <a:p>
          <a:endParaRPr lang="en-US"/>
        </a:p>
      </dgm:t>
    </dgm:pt>
    <dgm:pt modelId="{8B961A06-A8E7-44B9-BBCE-D4D3355C4F37}" type="pres">
      <dgm:prSet presAssocID="{F6C6A4C7-6041-4AEA-A95B-F2788FD75713}" presName="background3" presStyleLbl="node3" presStyleIdx="3" presStyleCnt="9"/>
      <dgm:spPr/>
      <dgm:t>
        <a:bodyPr/>
        <a:lstStyle/>
        <a:p>
          <a:endParaRPr lang="en-US"/>
        </a:p>
      </dgm:t>
    </dgm:pt>
    <dgm:pt modelId="{32043487-50B8-48C5-9085-7D8C18CEEAF4}" type="pres">
      <dgm:prSet presAssocID="{F6C6A4C7-6041-4AEA-A95B-F2788FD75713}" presName="text3" presStyleLbl="fgAcc3" presStyleIdx="3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6DCCD1-3C43-412F-8FF2-D2EB76A79BAB}" type="pres">
      <dgm:prSet presAssocID="{F6C6A4C7-6041-4AEA-A95B-F2788FD75713}" presName="hierChild4" presStyleCnt="0"/>
      <dgm:spPr/>
      <dgm:t>
        <a:bodyPr/>
        <a:lstStyle/>
        <a:p>
          <a:endParaRPr lang="en-US"/>
        </a:p>
      </dgm:t>
    </dgm:pt>
    <dgm:pt modelId="{419064ED-B8DB-4A48-A342-DF9CBDA20B20}" type="pres">
      <dgm:prSet presAssocID="{A16C7FF9-CC14-4FE9-967C-3E05D07C19F9}" presName="Name23" presStyleLbl="parChTrans1D4" presStyleIdx="5" presStyleCnt="12"/>
      <dgm:spPr/>
      <dgm:t>
        <a:bodyPr/>
        <a:lstStyle/>
        <a:p>
          <a:endParaRPr lang="en-US"/>
        </a:p>
      </dgm:t>
    </dgm:pt>
    <dgm:pt modelId="{5DE66F10-D795-4355-9D10-3F23A508D4F7}" type="pres">
      <dgm:prSet presAssocID="{E017FF84-3926-411F-8059-AFC05F21006E}" presName="hierRoot4" presStyleCnt="0"/>
      <dgm:spPr/>
      <dgm:t>
        <a:bodyPr/>
        <a:lstStyle/>
        <a:p>
          <a:endParaRPr lang="en-US"/>
        </a:p>
      </dgm:t>
    </dgm:pt>
    <dgm:pt modelId="{7EC9534E-90E7-4CF3-8B6A-266421A7F280}" type="pres">
      <dgm:prSet presAssocID="{E017FF84-3926-411F-8059-AFC05F21006E}" presName="composite4" presStyleCnt="0"/>
      <dgm:spPr/>
      <dgm:t>
        <a:bodyPr/>
        <a:lstStyle/>
        <a:p>
          <a:endParaRPr lang="en-US"/>
        </a:p>
      </dgm:t>
    </dgm:pt>
    <dgm:pt modelId="{8CBE0993-B066-4849-9843-CC351D845FCD}" type="pres">
      <dgm:prSet presAssocID="{E017FF84-3926-411F-8059-AFC05F21006E}" presName="background4" presStyleLbl="node4" presStyleIdx="5" presStyleCnt="12"/>
      <dgm:spPr/>
      <dgm:t>
        <a:bodyPr/>
        <a:lstStyle/>
        <a:p>
          <a:endParaRPr lang="en-US"/>
        </a:p>
      </dgm:t>
    </dgm:pt>
    <dgm:pt modelId="{9A980EF7-207D-4759-92FE-743C7319EF5B}" type="pres">
      <dgm:prSet presAssocID="{E017FF84-3926-411F-8059-AFC05F21006E}" presName="text4" presStyleLbl="fgAcc4" presStyleIdx="5" presStyleCnt="12" custScaleY="1378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CF3460-33CD-43B4-85E2-06B9B7321A35}" type="pres">
      <dgm:prSet presAssocID="{E017FF84-3926-411F-8059-AFC05F21006E}" presName="hierChild5" presStyleCnt="0"/>
      <dgm:spPr/>
      <dgm:t>
        <a:bodyPr/>
        <a:lstStyle/>
        <a:p>
          <a:endParaRPr lang="en-US"/>
        </a:p>
      </dgm:t>
    </dgm:pt>
    <dgm:pt modelId="{614CAFFA-93AE-4B24-AC50-84ACB12226E9}" type="pres">
      <dgm:prSet presAssocID="{9364FB95-FD87-4B35-AE51-8493B7573E97}" presName="Name17" presStyleLbl="parChTrans1D3" presStyleIdx="4" presStyleCnt="9"/>
      <dgm:spPr/>
      <dgm:t>
        <a:bodyPr/>
        <a:lstStyle/>
        <a:p>
          <a:endParaRPr lang="en-US"/>
        </a:p>
      </dgm:t>
    </dgm:pt>
    <dgm:pt modelId="{DB82AB5C-3169-49AC-82BF-503F02D89B9F}" type="pres">
      <dgm:prSet presAssocID="{3A50A2AA-34EC-4CDF-95FE-18CC0894A386}" presName="hierRoot3" presStyleCnt="0"/>
      <dgm:spPr/>
      <dgm:t>
        <a:bodyPr/>
        <a:lstStyle/>
        <a:p>
          <a:endParaRPr lang="en-US"/>
        </a:p>
      </dgm:t>
    </dgm:pt>
    <dgm:pt modelId="{F36C7624-203A-438A-BB3C-796E423ADBE7}" type="pres">
      <dgm:prSet presAssocID="{3A50A2AA-34EC-4CDF-95FE-18CC0894A386}" presName="composite3" presStyleCnt="0"/>
      <dgm:spPr/>
      <dgm:t>
        <a:bodyPr/>
        <a:lstStyle/>
        <a:p>
          <a:endParaRPr lang="en-US"/>
        </a:p>
      </dgm:t>
    </dgm:pt>
    <dgm:pt modelId="{088085FF-9517-41A1-9424-E29BB31E9733}" type="pres">
      <dgm:prSet presAssocID="{3A50A2AA-34EC-4CDF-95FE-18CC0894A386}" presName="background3" presStyleLbl="node3" presStyleIdx="4" presStyleCnt="9"/>
      <dgm:spPr/>
      <dgm:t>
        <a:bodyPr/>
        <a:lstStyle/>
        <a:p>
          <a:endParaRPr lang="en-US"/>
        </a:p>
      </dgm:t>
    </dgm:pt>
    <dgm:pt modelId="{9B0779B5-DCB7-45FA-BF64-22F19A360393}" type="pres">
      <dgm:prSet presAssocID="{3A50A2AA-34EC-4CDF-95FE-18CC0894A386}" presName="text3" presStyleLbl="fgAcc3" presStyleIdx="4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1E8887-C6F9-4658-A67B-F85C9743EF34}" type="pres">
      <dgm:prSet presAssocID="{3A50A2AA-34EC-4CDF-95FE-18CC0894A386}" presName="hierChild4" presStyleCnt="0"/>
      <dgm:spPr/>
      <dgm:t>
        <a:bodyPr/>
        <a:lstStyle/>
        <a:p>
          <a:endParaRPr lang="en-US"/>
        </a:p>
      </dgm:t>
    </dgm:pt>
    <dgm:pt modelId="{4275EB0D-3928-4B93-858C-1871A3D7D0FB}" type="pres">
      <dgm:prSet presAssocID="{A685907E-5BDC-462A-AF88-1A4621045C2C}" presName="Name23" presStyleLbl="parChTrans1D4" presStyleIdx="6" presStyleCnt="12"/>
      <dgm:spPr/>
      <dgm:t>
        <a:bodyPr/>
        <a:lstStyle/>
        <a:p>
          <a:endParaRPr lang="en-US"/>
        </a:p>
      </dgm:t>
    </dgm:pt>
    <dgm:pt modelId="{FE2B5203-8311-4E12-BD07-B2FA04021724}" type="pres">
      <dgm:prSet presAssocID="{A0A3DD78-4AB7-48BB-B4C4-91473AA77922}" presName="hierRoot4" presStyleCnt="0"/>
      <dgm:spPr/>
      <dgm:t>
        <a:bodyPr/>
        <a:lstStyle/>
        <a:p>
          <a:endParaRPr lang="en-US"/>
        </a:p>
      </dgm:t>
    </dgm:pt>
    <dgm:pt modelId="{6D15F1A9-C62A-4011-BB1C-C77CB1101075}" type="pres">
      <dgm:prSet presAssocID="{A0A3DD78-4AB7-48BB-B4C4-91473AA77922}" presName="composite4" presStyleCnt="0"/>
      <dgm:spPr/>
      <dgm:t>
        <a:bodyPr/>
        <a:lstStyle/>
        <a:p>
          <a:endParaRPr lang="en-US"/>
        </a:p>
      </dgm:t>
    </dgm:pt>
    <dgm:pt modelId="{4D9BE339-42B9-4F41-BC15-4C71485E5FDC}" type="pres">
      <dgm:prSet presAssocID="{A0A3DD78-4AB7-48BB-B4C4-91473AA77922}" presName="background4" presStyleLbl="node4" presStyleIdx="6" presStyleCnt="12"/>
      <dgm:spPr/>
      <dgm:t>
        <a:bodyPr/>
        <a:lstStyle/>
        <a:p>
          <a:endParaRPr lang="en-US"/>
        </a:p>
      </dgm:t>
    </dgm:pt>
    <dgm:pt modelId="{3BF0E60E-CF7D-4346-9369-C2BD49E93B59}" type="pres">
      <dgm:prSet presAssocID="{A0A3DD78-4AB7-48BB-B4C4-91473AA77922}" presName="text4" presStyleLbl="fgAcc4" presStyleIdx="6" presStyleCnt="12" custScaleY="1544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752DB8-4A61-4B24-B4F8-2406E5629435}" type="pres">
      <dgm:prSet presAssocID="{A0A3DD78-4AB7-48BB-B4C4-91473AA77922}" presName="hierChild5" presStyleCnt="0"/>
      <dgm:spPr/>
      <dgm:t>
        <a:bodyPr/>
        <a:lstStyle/>
        <a:p>
          <a:endParaRPr lang="en-US"/>
        </a:p>
      </dgm:t>
    </dgm:pt>
    <dgm:pt modelId="{32F3145F-CE13-427C-8110-26524ADA11D4}" type="pres">
      <dgm:prSet presAssocID="{FE0A3860-B85F-4C38-88EF-AC0CB1E746A9}" presName="Name17" presStyleLbl="parChTrans1D3" presStyleIdx="5" presStyleCnt="9"/>
      <dgm:spPr/>
      <dgm:t>
        <a:bodyPr/>
        <a:lstStyle/>
        <a:p>
          <a:endParaRPr lang="en-US"/>
        </a:p>
      </dgm:t>
    </dgm:pt>
    <dgm:pt modelId="{D1CC72C0-DAF1-4247-B097-5EB5449F7BE5}" type="pres">
      <dgm:prSet presAssocID="{DAD694C7-C01A-40F8-B5A9-4BBA2B79BD8F}" presName="hierRoot3" presStyleCnt="0"/>
      <dgm:spPr/>
      <dgm:t>
        <a:bodyPr/>
        <a:lstStyle/>
        <a:p>
          <a:endParaRPr lang="en-US"/>
        </a:p>
      </dgm:t>
    </dgm:pt>
    <dgm:pt modelId="{A225F202-B560-4F22-8B35-F28C02441A80}" type="pres">
      <dgm:prSet presAssocID="{DAD694C7-C01A-40F8-B5A9-4BBA2B79BD8F}" presName="composite3" presStyleCnt="0"/>
      <dgm:spPr/>
      <dgm:t>
        <a:bodyPr/>
        <a:lstStyle/>
        <a:p>
          <a:endParaRPr lang="en-US"/>
        </a:p>
      </dgm:t>
    </dgm:pt>
    <dgm:pt modelId="{F6E8633C-C123-4EEB-BB25-671D86D45EED}" type="pres">
      <dgm:prSet presAssocID="{DAD694C7-C01A-40F8-B5A9-4BBA2B79BD8F}" presName="background3" presStyleLbl="node3" presStyleIdx="5" presStyleCnt="9"/>
      <dgm:spPr/>
      <dgm:t>
        <a:bodyPr/>
        <a:lstStyle/>
        <a:p>
          <a:endParaRPr lang="en-US"/>
        </a:p>
      </dgm:t>
    </dgm:pt>
    <dgm:pt modelId="{989B5618-2D99-469A-BBAE-687F27F3ECD2}" type="pres">
      <dgm:prSet presAssocID="{DAD694C7-C01A-40F8-B5A9-4BBA2B79BD8F}" presName="text3" presStyleLbl="fgAcc3" presStyleIdx="5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CDC5B9-E28D-4E63-A3FB-76E8EBF0919A}" type="pres">
      <dgm:prSet presAssocID="{DAD694C7-C01A-40F8-B5A9-4BBA2B79BD8F}" presName="hierChild4" presStyleCnt="0"/>
      <dgm:spPr/>
      <dgm:t>
        <a:bodyPr/>
        <a:lstStyle/>
        <a:p>
          <a:endParaRPr lang="en-US"/>
        </a:p>
      </dgm:t>
    </dgm:pt>
    <dgm:pt modelId="{A203EEDD-B5AD-4ED6-853F-6FB09CF49328}" type="pres">
      <dgm:prSet presAssocID="{1F74F55B-AADB-4EAA-8C32-0086D43A3A36}" presName="Name23" presStyleLbl="parChTrans1D4" presStyleIdx="7" presStyleCnt="12"/>
      <dgm:spPr/>
      <dgm:t>
        <a:bodyPr/>
        <a:lstStyle/>
        <a:p>
          <a:endParaRPr lang="en-US"/>
        </a:p>
      </dgm:t>
    </dgm:pt>
    <dgm:pt modelId="{A4983EBC-CCA5-489F-AC73-6D77F1F40E66}" type="pres">
      <dgm:prSet presAssocID="{622E02AE-679C-4B2C-B924-A22A81F93F8A}" presName="hierRoot4" presStyleCnt="0"/>
      <dgm:spPr/>
      <dgm:t>
        <a:bodyPr/>
        <a:lstStyle/>
        <a:p>
          <a:endParaRPr lang="en-US"/>
        </a:p>
      </dgm:t>
    </dgm:pt>
    <dgm:pt modelId="{4AF1FBB8-FDFB-40DB-8109-22BD89B0F309}" type="pres">
      <dgm:prSet presAssocID="{622E02AE-679C-4B2C-B924-A22A81F93F8A}" presName="composite4" presStyleCnt="0"/>
      <dgm:spPr/>
      <dgm:t>
        <a:bodyPr/>
        <a:lstStyle/>
        <a:p>
          <a:endParaRPr lang="en-US"/>
        </a:p>
      </dgm:t>
    </dgm:pt>
    <dgm:pt modelId="{0ECB0263-E102-4B56-B847-87EC0E1160E0}" type="pres">
      <dgm:prSet presAssocID="{622E02AE-679C-4B2C-B924-A22A81F93F8A}" presName="background4" presStyleLbl="node4" presStyleIdx="7" presStyleCnt="12"/>
      <dgm:spPr/>
      <dgm:t>
        <a:bodyPr/>
        <a:lstStyle/>
        <a:p>
          <a:endParaRPr lang="en-US"/>
        </a:p>
      </dgm:t>
    </dgm:pt>
    <dgm:pt modelId="{42BED939-E5C3-40F3-ACBF-D9292EE4EF52}" type="pres">
      <dgm:prSet presAssocID="{622E02AE-679C-4B2C-B924-A22A81F93F8A}" presName="text4" presStyleLbl="fgAcc4" presStyleIdx="7" presStyleCnt="12" custScaleY="1579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AC5E00-7A22-411F-8851-A5CF186203FD}" type="pres">
      <dgm:prSet presAssocID="{622E02AE-679C-4B2C-B924-A22A81F93F8A}" presName="hierChild5" presStyleCnt="0"/>
      <dgm:spPr/>
      <dgm:t>
        <a:bodyPr/>
        <a:lstStyle/>
        <a:p>
          <a:endParaRPr lang="en-US"/>
        </a:p>
      </dgm:t>
    </dgm:pt>
    <dgm:pt modelId="{AE16EC4A-0631-4A67-AE65-4E541B9C5533}" type="pres">
      <dgm:prSet presAssocID="{AA4C486B-439B-4FD5-A902-410E60205FD8}" presName="Name10" presStyleLbl="parChTrans1D2" presStyleIdx="1" presStyleCnt="2"/>
      <dgm:spPr/>
      <dgm:t>
        <a:bodyPr/>
        <a:lstStyle/>
        <a:p>
          <a:endParaRPr lang="en-US"/>
        </a:p>
      </dgm:t>
    </dgm:pt>
    <dgm:pt modelId="{52C2A8FA-E899-49AC-821B-79805FB28F55}" type="pres">
      <dgm:prSet presAssocID="{2B010F09-A0A0-488F-B0B8-9336EA6AF2D2}" presName="hierRoot2" presStyleCnt="0"/>
      <dgm:spPr/>
      <dgm:t>
        <a:bodyPr/>
        <a:lstStyle/>
        <a:p>
          <a:endParaRPr lang="en-US"/>
        </a:p>
      </dgm:t>
    </dgm:pt>
    <dgm:pt modelId="{D90D61AD-D0EB-4917-8952-1B47AD05A34C}" type="pres">
      <dgm:prSet presAssocID="{2B010F09-A0A0-488F-B0B8-9336EA6AF2D2}" presName="composite2" presStyleCnt="0"/>
      <dgm:spPr/>
      <dgm:t>
        <a:bodyPr/>
        <a:lstStyle/>
        <a:p>
          <a:endParaRPr lang="en-US"/>
        </a:p>
      </dgm:t>
    </dgm:pt>
    <dgm:pt modelId="{DAF8E31E-D22B-43D1-A330-67EC363FB193}" type="pres">
      <dgm:prSet presAssocID="{2B010F09-A0A0-488F-B0B8-9336EA6AF2D2}" presName="background2" presStyleLbl="node2" presStyleIdx="1" presStyleCnt="2"/>
      <dgm:spPr/>
      <dgm:t>
        <a:bodyPr/>
        <a:lstStyle/>
        <a:p>
          <a:endParaRPr lang="en-US"/>
        </a:p>
      </dgm:t>
    </dgm:pt>
    <dgm:pt modelId="{7AFFDDF9-6CFD-49E0-8936-BE9E2EC08FB0}" type="pres">
      <dgm:prSet presAssocID="{2B010F09-A0A0-488F-B0B8-9336EA6AF2D2}" presName="text2" presStyleLbl="fgAcc2" presStyleIdx="1" presStyleCnt="2" custScaleX="201828" custScaleY="1385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04CFE1-5A6F-47CB-9270-278230AC6E07}" type="pres">
      <dgm:prSet presAssocID="{2B010F09-A0A0-488F-B0B8-9336EA6AF2D2}" presName="hierChild3" presStyleCnt="0"/>
      <dgm:spPr/>
      <dgm:t>
        <a:bodyPr/>
        <a:lstStyle/>
        <a:p>
          <a:endParaRPr lang="en-US"/>
        </a:p>
      </dgm:t>
    </dgm:pt>
    <dgm:pt modelId="{DBBE0528-E0F3-4BA2-B404-1EBDDB3E3C54}" type="pres">
      <dgm:prSet presAssocID="{49588F62-6734-4224-A2C7-82BC5D173EAE}" presName="Name17" presStyleLbl="parChTrans1D3" presStyleIdx="6" presStyleCnt="9"/>
      <dgm:spPr/>
      <dgm:t>
        <a:bodyPr/>
        <a:lstStyle/>
        <a:p>
          <a:endParaRPr lang="en-US"/>
        </a:p>
      </dgm:t>
    </dgm:pt>
    <dgm:pt modelId="{718A3446-13DF-4785-AA58-FD88DF0294F1}" type="pres">
      <dgm:prSet presAssocID="{F6AF0B54-C149-49E1-AD17-DB6FD452CCE8}" presName="hierRoot3" presStyleCnt="0"/>
      <dgm:spPr/>
      <dgm:t>
        <a:bodyPr/>
        <a:lstStyle/>
        <a:p>
          <a:endParaRPr lang="en-US"/>
        </a:p>
      </dgm:t>
    </dgm:pt>
    <dgm:pt modelId="{1790897A-A4C5-4C5F-9D38-48739A94B649}" type="pres">
      <dgm:prSet presAssocID="{F6AF0B54-C149-49E1-AD17-DB6FD452CCE8}" presName="composite3" presStyleCnt="0"/>
      <dgm:spPr/>
      <dgm:t>
        <a:bodyPr/>
        <a:lstStyle/>
        <a:p>
          <a:endParaRPr lang="en-US"/>
        </a:p>
      </dgm:t>
    </dgm:pt>
    <dgm:pt modelId="{7365AD49-0DD9-4209-83A5-34BD0D852524}" type="pres">
      <dgm:prSet presAssocID="{F6AF0B54-C149-49E1-AD17-DB6FD452CCE8}" presName="background3" presStyleLbl="node3" presStyleIdx="6" presStyleCnt="9"/>
      <dgm:spPr/>
      <dgm:t>
        <a:bodyPr/>
        <a:lstStyle/>
        <a:p>
          <a:endParaRPr lang="en-US"/>
        </a:p>
      </dgm:t>
    </dgm:pt>
    <dgm:pt modelId="{925BDED3-0E2D-4011-B61B-61027B461434}" type="pres">
      <dgm:prSet presAssocID="{F6AF0B54-C149-49E1-AD17-DB6FD452CCE8}" presName="text3" presStyleLbl="fgAcc3" presStyleIdx="6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9CBCD4-C02E-4057-8E5A-EBDAE75E4BCB}" type="pres">
      <dgm:prSet presAssocID="{F6AF0B54-C149-49E1-AD17-DB6FD452CCE8}" presName="hierChild4" presStyleCnt="0"/>
      <dgm:spPr/>
      <dgm:t>
        <a:bodyPr/>
        <a:lstStyle/>
        <a:p>
          <a:endParaRPr lang="en-US"/>
        </a:p>
      </dgm:t>
    </dgm:pt>
    <dgm:pt modelId="{A7B1DA69-866C-41A4-8746-14A87F28D88E}" type="pres">
      <dgm:prSet presAssocID="{CA486002-0E81-42D4-AA1D-83854CB4A1BB}" presName="Name23" presStyleLbl="parChTrans1D4" presStyleIdx="8" presStyleCnt="12"/>
      <dgm:spPr/>
      <dgm:t>
        <a:bodyPr/>
        <a:lstStyle/>
        <a:p>
          <a:endParaRPr lang="en-US"/>
        </a:p>
      </dgm:t>
    </dgm:pt>
    <dgm:pt modelId="{EDF6E168-7B85-4D17-A574-509FAA77C159}" type="pres">
      <dgm:prSet presAssocID="{59987DAF-DA34-4D98-8DF5-558B4EF9214F}" presName="hierRoot4" presStyleCnt="0"/>
      <dgm:spPr/>
      <dgm:t>
        <a:bodyPr/>
        <a:lstStyle/>
        <a:p>
          <a:endParaRPr lang="en-US"/>
        </a:p>
      </dgm:t>
    </dgm:pt>
    <dgm:pt modelId="{706D258D-95E2-46AD-B544-6044E955E719}" type="pres">
      <dgm:prSet presAssocID="{59987DAF-DA34-4D98-8DF5-558B4EF9214F}" presName="composite4" presStyleCnt="0"/>
      <dgm:spPr/>
      <dgm:t>
        <a:bodyPr/>
        <a:lstStyle/>
        <a:p>
          <a:endParaRPr lang="en-US"/>
        </a:p>
      </dgm:t>
    </dgm:pt>
    <dgm:pt modelId="{E5EF2058-A8FB-4B40-B014-61250DDF9110}" type="pres">
      <dgm:prSet presAssocID="{59987DAF-DA34-4D98-8DF5-558B4EF9214F}" presName="background4" presStyleLbl="node4" presStyleIdx="8" presStyleCnt="12"/>
      <dgm:spPr/>
      <dgm:t>
        <a:bodyPr/>
        <a:lstStyle/>
        <a:p>
          <a:endParaRPr lang="en-US"/>
        </a:p>
      </dgm:t>
    </dgm:pt>
    <dgm:pt modelId="{6543A28C-1C2E-44BE-AA71-AF584CBB1BCA}" type="pres">
      <dgm:prSet presAssocID="{59987DAF-DA34-4D98-8DF5-558B4EF9214F}" presName="text4" presStyleLbl="fgAcc4" presStyleIdx="8" presStyleCnt="12" custScaleY="1310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28B838-C800-48B0-8620-75B699000DB6}" type="pres">
      <dgm:prSet presAssocID="{59987DAF-DA34-4D98-8DF5-558B4EF9214F}" presName="hierChild5" presStyleCnt="0"/>
      <dgm:spPr/>
      <dgm:t>
        <a:bodyPr/>
        <a:lstStyle/>
        <a:p>
          <a:endParaRPr lang="en-US"/>
        </a:p>
      </dgm:t>
    </dgm:pt>
    <dgm:pt modelId="{58B29528-D249-4867-BBA5-22A5E51EE814}" type="pres">
      <dgm:prSet presAssocID="{A7F2D90C-44C8-4627-9B99-498D4702D041}" presName="Name23" presStyleLbl="parChTrans1D4" presStyleIdx="9" presStyleCnt="12"/>
      <dgm:spPr/>
      <dgm:t>
        <a:bodyPr/>
        <a:lstStyle/>
        <a:p>
          <a:endParaRPr lang="en-US"/>
        </a:p>
      </dgm:t>
    </dgm:pt>
    <dgm:pt modelId="{93884B1E-F11E-4213-86C5-7FF3022B0AB2}" type="pres">
      <dgm:prSet presAssocID="{9128FC41-8A73-43C6-B93A-2DBB9336345F}" presName="hierRoot4" presStyleCnt="0"/>
      <dgm:spPr/>
    </dgm:pt>
    <dgm:pt modelId="{12A93F4F-04FE-43EA-8A54-87090EF0B3DA}" type="pres">
      <dgm:prSet presAssocID="{9128FC41-8A73-43C6-B93A-2DBB9336345F}" presName="composite4" presStyleCnt="0"/>
      <dgm:spPr/>
    </dgm:pt>
    <dgm:pt modelId="{4D8FC672-4EB4-406D-BC24-E69C726CA754}" type="pres">
      <dgm:prSet presAssocID="{9128FC41-8A73-43C6-B93A-2DBB9336345F}" presName="background4" presStyleLbl="node4" presStyleIdx="9" presStyleCnt="12"/>
      <dgm:spPr/>
    </dgm:pt>
    <dgm:pt modelId="{B7F6F127-E666-47CD-A3FB-F54A6193C6FC}" type="pres">
      <dgm:prSet presAssocID="{9128FC41-8A73-43C6-B93A-2DBB9336345F}" presName="text4" presStyleLbl="fgAcc4" presStyleIdx="9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A5FB5D-BF03-422C-B36F-9331BAE833D2}" type="pres">
      <dgm:prSet presAssocID="{9128FC41-8A73-43C6-B93A-2DBB9336345F}" presName="hierChild5" presStyleCnt="0"/>
      <dgm:spPr/>
    </dgm:pt>
    <dgm:pt modelId="{5B5D4904-F123-4393-9877-4711E4DA0E4F}" type="pres">
      <dgm:prSet presAssocID="{FC29131C-1844-4844-B520-DF594649A35C}" presName="Name17" presStyleLbl="parChTrans1D3" presStyleIdx="7" presStyleCnt="9"/>
      <dgm:spPr/>
      <dgm:t>
        <a:bodyPr/>
        <a:lstStyle/>
        <a:p>
          <a:endParaRPr lang="en-US"/>
        </a:p>
      </dgm:t>
    </dgm:pt>
    <dgm:pt modelId="{0671EEB4-324A-4BA7-9C1A-FD410FC1D5E4}" type="pres">
      <dgm:prSet presAssocID="{17317781-D9F4-4850-B0FC-0047EEFDCAFE}" presName="hierRoot3" presStyleCnt="0"/>
      <dgm:spPr/>
      <dgm:t>
        <a:bodyPr/>
        <a:lstStyle/>
        <a:p>
          <a:endParaRPr lang="en-US"/>
        </a:p>
      </dgm:t>
    </dgm:pt>
    <dgm:pt modelId="{76CE7BA3-A690-479D-A461-F407DF9D9DFD}" type="pres">
      <dgm:prSet presAssocID="{17317781-D9F4-4850-B0FC-0047EEFDCAFE}" presName="composite3" presStyleCnt="0"/>
      <dgm:spPr/>
      <dgm:t>
        <a:bodyPr/>
        <a:lstStyle/>
        <a:p>
          <a:endParaRPr lang="en-US"/>
        </a:p>
      </dgm:t>
    </dgm:pt>
    <dgm:pt modelId="{9274A28D-F8D1-44F9-A011-7213EFE7CA65}" type="pres">
      <dgm:prSet presAssocID="{17317781-D9F4-4850-B0FC-0047EEFDCAFE}" presName="background3" presStyleLbl="node3" presStyleIdx="7" presStyleCnt="9"/>
      <dgm:spPr/>
      <dgm:t>
        <a:bodyPr/>
        <a:lstStyle/>
        <a:p>
          <a:endParaRPr lang="en-US"/>
        </a:p>
      </dgm:t>
    </dgm:pt>
    <dgm:pt modelId="{93D22900-2946-4819-92F8-63543EDB841A}" type="pres">
      <dgm:prSet presAssocID="{17317781-D9F4-4850-B0FC-0047EEFDCAFE}" presName="text3" presStyleLbl="fgAcc3" presStyleIdx="7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0CF6D6-267E-41EF-9F4C-87727F01D6EE}" type="pres">
      <dgm:prSet presAssocID="{17317781-D9F4-4850-B0FC-0047EEFDCAFE}" presName="hierChild4" presStyleCnt="0"/>
      <dgm:spPr/>
      <dgm:t>
        <a:bodyPr/>
        <a:lstStyle/>
        <a:p>
          <a:endParaRPr lang="en-US"/>
        </a:p>
      </dgm:t>
    </dgm:pt>
    <dgm:pt modelId="{9C01EC8B-8E40-4B49-846E-0BCE47B1A193}" type="pres">
      <dgm:prSet presAssocID="{1DA419B4-0E1C-42E1-9B4B-A1D675488EB3}" presName="Name23" presStyleLbl="parChTrans1D4" presStyleIdx="10" presStyleCnt="12"/>
      <dgm:spPr/>
      <dgm:t>
        <a:bodyPr/>
        <a:lstStyle/>
        <a:p>
          <a:endParaRPr lang="en-US"/>
        </a:p>
      </dgm:t>
    </dgm:pt>
    <dgm:pt modelId="{5E078396-527A-4A49-B8FA-410B592F3AC0}" type="pres">
      <dgm:prSet presAssocID="{E6F7CCCE-6436-4123-A9A4-96FC3361A6F4}" presName="hierRoot4" presStyleCnt="0"/>
      <dgm:spPr/>
      <dgm:t>
        <a:bodyPr/>
        <a:lstStyle/>
        <a:p>
          <a:endParaRPr lang="en-US"/>
        </a:p>
      </dgm:t>
    </dgm:pt>
    <dgm:pt modelId="{78631584-54B1-4557-8DC9-15FAE255032B}" type="pres">
      <dgm:prSet presAssocID="{E6F7CCCE-6436-4123-A9A4-96FC3361A6F4}" presName="composite4" presStyleCnt="0"/>
      <dgm:spPr/>
      <dgm:t>
        <a:bodyPr/>
        <a:lstStyle/>
        <a:p>
          <a:endParaRPr lang="en-US"/>
        </a:p>
      </dgm:t>
    </dgm:pt>
    <dgm:pt modelId="{E7D73FA3-ACD9-425B-A5D0-2CA70CEC42BD}" type="pres">
      <dgm:prSet presAssocID="{E6F7CCCE-6436-4123-A9A4-96FC3361A6F4}" presName="background4" presStyleLbl="node4" presStyleIdx="10" presStyleCnt="12"/>
      <dgm:spPr/>
      <dgm:t>
        <a:bodyPr/>
        <a:lstStyle/>
        <a:p>
          <a:endParaRPr lang="en-US"/>
        </a:p>
      </dgm:t>
    </dgm:pt>
    <dgm:pt modelId="{AE683A21-9678-4766-AB3B-FE557E8E9AAD}" type="pres">
      <dgm:prSet presAssocID="{E6F7CCCE-6436-4123-A9A4-96FC3361A6F4}" presName="text4" presStyleLbl="fgAcc4" presStyleIdx="10" presStyleCnt="12" custScaleY="1498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E350F6-F5E4-4DCC-B6BE-B75BF66638D9}" type="pres">
      <dgm:prSet presAssocID="{E6F7CCCE-6436-4123-A9A4-96FC3361A6F4}" presName="hierChild5" presStyleCnt="0"/>
      <dgm:spPr/>
      <dgm:t>
        <a:bodyPr/>
        <a:lstStyle/>
        <a:p>
          <a:endParaRPr lang="en-US"/>
        </a:p>
      </dgm:t>
    </dgm:pt>
    <dgm:pt modelId="{4A682242-62C6-4EAA-A20D-917682BFE854}" type="pres">
      <dgm:prSet presAssocID="{DA07C3BD-0065-41AE-8094-5CCAE59CA1C1}" presName="Name17" presStyleLbl="parChTrans1D3" presStyleIdx="8" presStyleCnt="9"/>
      <dgm:spPr/>
      <dgm:t>
        <a:bodyPr/>
        <a:lstStyle/>
        <a:p>
          <a:endParaRPr lang="en-US"/>
        </a:p>
      </dgm:t>
    </dgm:pt>
    <dgm:pt modelId="{676AC1CC-5557-4265-B1E3-A87FFAEF2B5E}" type="pres">
      <dgm:prSet presAssocID="{8650B81D-957C-47E0-9C6A-A60EA16B5276}" presName="hierRoot3" presStyleCnt="0"/>
      <dgm:spPr/>
      <dgm:t>
        <a:bodyPr/>
        <a:lstStyle/>
        <a:p>
          <a:endParaRPr lang="en-US"/>
        </a:p>
      </dgm:t>
    </dgm:pt>
    <dgm:pt modelId="{49033774-64C4-4601-9654-48C894780691}" type="pres">
      <dgm:prSet presAssocID="{8650B81D-957C-47E0-9C6A-A60EA16B5276}" presName="composite3" presStyleCnt="0"/>
      <dgm:spPr/>
      <dgm:t>
        <a:bodyPr/>
        <a:lstStyle/>
        <a:p>
          <a:endParaRPr lang="en-US"/>
        </a:p>
      </dgm:t>
    </dgm:pt>
    <dgm:pt modelId="{9E9B92C7-B60D-4473-9FED-EEDB1B90B1B2}" type="pres">
      <dgm:prSet presAssocID="{8650B81D-957C-47E0-9C6A-A60EA16B5276}" presName="background3" presStyleLbl="node3" presStyleIdx="8" presStyleCnt="9"/>
      <dgm:spPr/>
      <dgm:t>
        <a:bodyPr/>
        <a:lstStyle/>
        <a:p>
          <a:endParaRPr lang="en-US"/>
        </a:p>
      </dgm:t>
    </dgm:pt>
    <dgm:pt modelId="{7ECE0FD6-7C48-4F2A-B9C3-6822FA4C0E8F}" type="pres">
      <dgm:prSet presAssocID="{8650B81D-957C-47E0-9C6A-A60EA16B5276}" presName="text3" presStyleLbl="fgAcc3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331165-6D43-4A0D-B9D6-FEA907C6FC75}" type="pres">
      <dgm:prSet presAssocID="{8650B81D-957C-47E0-9C6A-A60EA16B5276}" presName="hierChild4" presStyleCnt="0"/>
      <dgm:spPr/>
      <dgm:t>
        <a:bodyPr/>
        <a:lstStyle/>
        <a:p>
          <a:endParaRPr lang="en-US"/>
        </a:p>
      </dgm:t>
    </dgm:pt>
    <dgm:pt modelId="{6243DFB1-D57C-49DC-A337-8B93E2047DF7}" type="pres">
      <dgm:prSet presAssocID="{2A704264-100F-4E20-A180-6FF16C52D252}" presName="Name23" presStyleLbl="parChTrans1D4" presStyleIdx="11" presStyleCnt="12"/>
      <dgm:spPr/>
      <dgm:t>
        <a:bodyPr/>
        <a:lstStyle/>
        <a:p>
          <a:endParaRPr lang="en-US"/>
        </a:p>
      </dgm:t>
    </dgm:pt>
    <dgm:pt modelId="{C563CC84-091C-460F-AF01-F390BAEC7563}" type="pres">
      <dgm:prSet presAssocID="{E5F95BAD-0610-48FB-A5F1-921AF147253D}" presName="hierRoot4" presStyleCnt="0"/>
      <dgm:spPr/>
      <dgm:t>
        <a:bodyPr/>
        <a:lstStyle/>
        <a:p>
          <a:endParaRPr lang="en-US"/>
        </a:p>
      </dgm:t>
    </dgm:pt>
    <dgm:pt modelId="{2D6D2BC8-3616-4DC5-8089-38DFD42110C1}" type="pres">
      <dgm:prSet presAssocID="{E5F95BAD-0610-48FB-A5F1-921AF147253D}" presName="composite4" presStyleCnt="0"/>
      <dgm:spPr/>
      <dgm:t>
        <a:bodyPr/>
        <a:lstStyle/>
        <a:p>
          <a:endParaRPr lang="en-US"/>
        </a:p>
      </dgm:t>
    </dgm:pt>
    <dgm:pt modelId="{242F3176-C71D-4A1D-9187-F48CAD9DA615}" type="pres">
      <dgm:prSet presAssocID="{E5F95BAD-0610-48FB-A5F1-921AF147253D}" presName="background4" presStyleLbl="node4" presStyleIdx="11" presStyleCnt="12"/>
      <dgm:spPr/>
      <dgm:t>
        <a:bodyPr/>
        <a:lstStyle/>
        <a:p>
          <a:endParaRPr lang="en-US"/>
        </a:p>
      </dgm:t>
    </dgm:pt>
    <dgm:pt modelId="{22BF61FB-01F3-42C6-AA64-49581F44D53D}" type="pres">
      <dgm:prSet presAssocID="{E5F95BAD-0610-48FB-A5F1-921AF147253D}" presName="text4" presStyleLbl="fgAcc4" presStyleIdx="11" presStyleCnt="12" custScaleY="1732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376B71-6BAF-4716-A6A3-4B40E39D5ACF}" type="pres">
      <dgm:prSet presAssocID="{E5F95BAD-0610-48FB-A5F1-921AF147253D}" presName="hierChild5" presStyleCnt="0"/>
      <dgm:spPr/>
      <dgm:t>
        <a:bodyPr/>
        <a:lstStyle/>
        <a:p>
          <a:endParaRPr lang="en-US"/>
        </a:p>
      </dgm:t>
    </dgm:pt>
  </dgm:ptLst>
  <dgm:cxnLst>
    <dgm:cxn modelId="{FDB15A46-CED9-4E8A-BCA4-32F092D69E94}" srcId="{282DDA2D-9A74-47B2-AD92-E17C922A5EA8}" destId="{DAD694C7-C01A-40F8-B5A9-4BBA2B79BD8F}" srcOrd="5" destOrd="0" parTransId="{FE0A3860-B85F-4C38-88EF-AC0CB1E746A9}" sibTransId="{16D4F742-2A92-4DFC-BF9A-A162297EE1D1}"/>
    <dgm:cxn modelId="{46A30E79-05DF-4144-92EA-BF943DC24561}" type="presOf" srcId="{F5F454AD-D4E8-4BCC-B102-F68EE9C85492}" destId="{86A7A67A-B390-4344-A678-46A43916A231}" srcOrd="0" destOrd="0" presId="urn:microsoft.com/office/officeart/2005/8/layout/hierarchy1"/>
    <dgm:cxn modelId="{2747588A-F0B7-4AD5-B168-488D25746AC2}" srcId="{DAD694C7-C01A-40F8-B5A9-4BBA2B79BD8F}" destId="{622E02AE-679C-4B2C-B924-A22A81F93F8A}" srcOrd="0" destOrd="0" parTransId="{1F74F55B-AADB-4EAA-8C32-0086D43A3A36}" sibTransId="{666B9ECF-62C5-44C2-9E4B-E681018D7610}"/>
    <dgm:cxn modelId="{A965EFCD-7D4C-4445-A8B6-9E5841907B52}" type="presOf" srcId="{E5F95BAD-0610-48FB-A5F1-921AF147253D}" destId="{22BF61FB-01F3-42C6-AA64-49581F44D53D}" srcOrd="0" destOrd="0" presId="urn:microsoft.com/office/officeart/2005/8/layout/hierarchy1"/>
    <dgm:cxn modelId="{2291E122-1CA8-4375-8067-BDE12753BA84}" srcId="{3A50A2AA-34EC-4CDF-95FE-18CC0894A386}" destId="{A0A3DD78-4AB7-48BB-B4C4-91473AA77922}" srcOrd="0" destOrd="0" parTransId="{A685907E-5BDC-462A-AF88-1A4621045C2C}" sibTransId="{B1A21A1F-9DDE-43B0-9217-960FEAF2D254}"/>
    <dgm:cxn modelId="{B979C274-40D3-4F37-8268-3A2153A5F75F}" srcId="{2E939026-90AC-4F10-BAE8-FD3BE4D84E78}" destId="{524BE373-D4AA-4258-A74A-3784FF7326A6}" srcOrd="0" destOrd="0" parTransId="{CAB6668F-2638-4F1D-904D-EB3B94D6AAE8}" sibTransId="{3F662B2E-7B0C-4824-928D-C5A58B7405D0}"/>
    <dgm:cxn modelId="{F0A35CA2-F00F-4964-B332-B32D13BC9994}" srcId="{B50A5DB5-87C6-4411-A215-8ED4D21C3800}" destId="{282DDA2D-9A74-47B2-AD92-E17C922A5EA8}" srcOrd="0" destOrd="0" parTransId="{9F753D41-AC22-4354-9510-C2EED99E2E21}" sibTransId="{D3773A1A-BFB1-492A-B678-44A245C2B58F}"/>
    <dgm:cxn modelId="{9C85EFF8-8D2C-4464-BCD4-4D38673FA72D}" type="presOf" srcId="{524BE373-D4AA-4258-A74A-3784FF7326A6}" destId="{11F93E1A-939B-4F5B-B765-D6FA22AE7593}" srcOrd="0" destOrd="0" presId="urn:microsoft.com/office/officeart/2005/8/layout/hierarchy1"/>
    <dgm:cxn modelId="{13C70866-B824-47B1-9E00-6E50D4A4D8DD}" type="presOf" srcId="{2A704264-100F-4E20-A180-6FF16C52D252}" destId="{6243DFB1-D57C-49DC-A337-8B93E2047DF7}" srcOrd="0" destOrd="0" presId="urn:microsoft.com/office/officeart/2005/8/layout/hierarchy1"/>
    <dgm:cxn modelId="{F4B60E7F-7E74-46BA-918D-0AEE29FB9757}" type="presOf" srcId="{49588F62-6734-4224-A2C7-82BC5D173EAE}" destId="{DBBE0528-E0F3-4BA2-B404-1EBDDB3E3C54}" srcOrd="0" destOrd="0" presId="urn:microsoft.com/office/officeart/2005/8/layout/hierarchy1"/>
    <dgm:cxn modelId="{74A824E6-A53A-4EE2-9A18-56813418701F}" type="presOf" srcId="{D988B467-DD43-47CF-8E1D-13BEA78B09D2}" destId="{08E997C6-D586-4CDB-97C1-B68D1098903B}" srcOrd="0" destOrd="0" presId="urn:microsoft.com/office/officeart/2005/8/layout/hierarchy1"/>
    <dgm:cxn modelId="{059A656D-56F8-4B05-BA25-7AFD1216901F}" type="presOf" srcId="{3C9EC2C6-994F-4901-8879-0938F998CB08}" destId="{D832F547-65B6-4317-BCDA-E12295ED5BB6}" srcOrd="0" destOrd="0" presId="urn:microsoft.com/office/officeart/2005/8/layout/hierarchy1"/>
    <dgm:cxn modelId="{A6B829F7-DA8F-4273-AAE1-B808AD8A8251}" type="presOf" srcId="{B50A5DB5-87C6-4411-A215-8ED4D21C3800}" destId="{B621DA10-6465-4295-BE0A-D37BDA3E6E37}" srcOrd="0" destOrd="0" presId="urn:microsoft.com/office/officeart/2005/8/layout/hierarchy1"/>
    <dgm:cxn modelId="{9CE6BEED-C8A9-4108-870F-B3216754B303}" type="presOf" srcId="{BC6E423E-007E-4AD6-9F55-DE2A81797FC5}" destId="{02BC7AD9-F68C-4849-B6C9-3CB3B1794ADE}" srcOrd="0" destOrd="0" presId="urn:microsoft.com/office/officeart/2005/8/layout/hierarchy1"/>
    <dgm:cxn modelId="{2D2B7D0C-C5A5-4BF6-9357-BD712BE6E6A3}" srcId="{282DDA2D-9A74-47B2-AD92-E17C922A5EA8}" destId="{BEDE06E8-6940-4BE7-BB56-0D84E77B75BC}" srcOrd="1" destOrd="0" parTransId="{8932D0EA-AFEC-4D5D-AFC4-79D7E59D0732}" sibTransId="{4985388D-9C29-4D44-B276-8D286B87337B}"/>
    <dgm:cxn modelId="{A7C66356-8FC9-483F-8AF5-1CC42C0A6C0D}" type="presOf" srcId="{282DDA2D-9A74-47B2-AD92-E17C922A5EA8}" destId="{F0212A18-C3FD-4A62-9307-CAF1B42AB20A}" srcOrd="0" destOrd="0" presId="urn:microsoft.com/office/officeart/2005/8/layout/hierarchy1"/>
    <dgm:cxn modelId="{0CCE669A-9944-4BF6-8ABF-62C23096BA53}" type="presOf" srcId="{FE0A3860-B85F-4C38-88EF-AC0CB1E746A9}" destId="{32F3145F-CE13-427C-8110-26524ADA11D4}" srcOrd="0" destOrd="0" presId="urn:microsoft.com/office/officeart/2005/8/layout/hierarchy1"/>
    <dgm:cxn modelId="{47802170-D5C2-4C20-9791-3C16C8E2F62E}" srcId="{59987DAF-DA34-4D98-8DF5-558B4EF9214F}" destId="{9128FC41-8A73-43C6-B93A-2DBB9336345F}" srcOrd="0" destOrd="0" parTransId="{A7F2D90C-44C8-4627-9B99-498D4702D041}" sibTransId="{01C73A9C-4555-4B40-B534-C4D508E709C3}"/>
    <dgm:cxn modelId="{3FC50250-FA42-49E6-AF5E-067702884E65}" type="presOf" srcId="{FC29131C-1844-4844-B520-DF594649A35C}" destId="{5B5D4904-F123-4393-9877-4711E4DA0E4F}" srcOrd="0" destOrd="0" presId="urn:microsoft.com/office/officeart/2005/8/layout/hierarchy1"/>
    <dgm:cxn modelId="{995912B5-63EC-4546-A197-CCB568F57CEA}" type="presOf" srcId="{2E939026-90AC-4F10-BAE8-FD3BE4D84E78}" destId="{E6002F59-3513-4E77-8091-E3E1F6E0B9E6}" srcOrd="0" destOrd="0" presId="urn:microsoft.com/office/officeart/2005/8/layout/hierarchy1"/>
    <dgm:cxn modelId="{FDBEA30F-B489-4FBA-BBE6-6D844749C4CF}" type="presOf" srcId="{9F753D41-AC22-4354-9510-C2EED99E2E21}" destId="{E9A94685-31CE-43EE-BCEB-CE988471F549}" srcOrd="0" destOrd="0" presId="urn:microsoft.com/office/officeart/2005/8/layout/hierarchy1"/>
    <dgm:cxn modelId="{F1248138-C4A2-4601-B4C0-09D337952ABF}" type="presOf" srcId="{59987DAF-DA34-4D98-8DF5-558B4EF9214F}" destId="{6543A28C-1C2E-44BE-AA71-AF584CBB1BCA}" srcOrd="0" destOrd="0" presId="urn:microsoft.com/office/officeart/2005/8/layout/hierarchy1"/>
    <dgm:cxn modelId="{CBEEBF9D-CEB5-47E9-B18F-681C028D2D67}" type="presOf" srcId="{A0A3DD78-4AB7-48BB-B4C4-91473AA77922}" destId="{3BF0E60E-CF7D-4346-9369-C2BD49E93B59}" srcOrd="0" destOrd="0" presId="urn:microsoft.com/office/officeart/2005/8/layout/hierarchy1"/>
    <dgm:cxn modelId="{1F879728-AA61-4920-BDA9-177FD423B239}" type="presOf" srcId="{CA486002-0E81-42D4-AA1D-83854CB4A1BB}" destId="{A7B1DA69-866C-41A4-8746-14A87F28D88E}" srcOrd="0" destOrd="0" presId="urn:microsoft.com/office/officeart/2005/8/layout/hierarchy1"/>
    <dgm:cxn modelId="{91721396-DAE0-41C9-9D38-D79F4B233250}" srcId="{2B010F09-A0A0-488F-B0B8-9336EA6AF2D2}" destId="{8650B81D-957C-47E0-9C6A-A60EA16B5276}" srcOrd="2" destOrd="0" parTransId="{DA07C3BD-0065-41AE-8094-5CCAE59CA1C1}" sibTransId="{816DDA16-BC20-453E-BC76-AA128E1EECCA}"/>
    <dgm:cxn modelId="{3738B8FF-204D-417A-B8A7-C81BAF1AB5D5}" srcId="{282DDA2D-9A74-47B2-AD92-E17C922A5EA8}" destId="{F5F454AD-D4E8-4BCC-B102-F68EE9C85492}" srcOrd="0" destOrd="0" parTransId="{FA8ECA76-FCA4-44EA-BDCC-CEC2659758B8}" sibTransId="{BDFCEF78-2897-4AF6-9729-72520E263EFE}"/>
    <dgm:cxn modelId="{5A31951A-D9CC-4451-9F8C-21B9EBFD0D01}" type="presOf" srcId="{9128FC41-8A73-43C6-B93A-2DBB9336345F}" destId="{B7F6F127-E666-47CD-A3FB-F54A6193C6FC}" srcOrd="0" destOrd="0" presId="urn:microsoft.com/office/officeart/2005/8/layout/hierarchy1"/>
    <dgm:cxn modelId="{0D46A0BF-4592-4C51-9A96-C59F8EBB1655}" type="presOf" srcId="{3A50A2AA-34EC-4CDF-95FE-18CC0894A386}" destId="{9B0779B5-DCB7-45FA-BF64-22F19A360393}" srcOrd="0" destOrd="0" presId="urn:microsoft.com/office/officeart/2005/8/layout/hierarchy1"/>
    <dgm:cxn modelId="{3B3783C5-7319-469C-9F74-1BBD625081C3}" srcId="{282DDA2D-9A74-47B2-AD92-E17C922A5EA8}" destId="{3A50A2AA-34EC-4CDF-95FE-18CC0894A386}" srcOrd="4" destOrd="0" parTransId="{9364FB95-FD87-4B35-AE51-8493B7573E97}" sibTransId="{E9B7F173-5532-41F2-92F5-85D41DB098AD}"/>
    <dgm:cxn modelId="{F1F113CC-8907-4CEA-BCF5-BE425BC2925D}" srcId="{F6AF0B54-C149-49E1-AD17-DB6FD452CCE8}" destId="{59987DAF-DA34-4D98-8DF5-558B4EF9214F}" srcOrd="0" destOrd="0" parTransId="{CA486002-0E81-42D4-AA1D-83854CB4A1BB}" sibTransId="{BDBAEEA2-8853-44FC-810D-AE99806320F3}"/>
    <dgm:cxn modelId="{66870593-43ED-4C3B-B7FA-736DAA8AB3E9}" type="presOf" srcId="{F6C6A4C7-6041-4AEA-A95B-F2788FD75713}" destId="{32043487-50B8-48C5-9085-7D8C18CEEAF4}" srcOrd="0" destOrd="0" presId="urn:microsoft.com/office/officeart/2005/8/layout/hierarchy1"/>
    <dgm:cxn modelId="{9EF07D94-D461-428E-A423-8AD1B2FE665E}" type="presOf" srcId="{8932D0EA-AFEC-4D5D-AFC4-79D7E59D0732}" destId="{30EC2916-2EF2-45BE-AEBB-328673455206}" srcOrd="0" destOrd="0" presId="urn:microsoft.com/office/officeart/2005/8/layout/hierarchy1"/>
    <dgm:cxn modelId="{9A1E7487-CF05-47A5-8F33-CFA4A2D0092C}" srcId="{F5F454AD-D4E8-4BCC-B102-F68EE9C85492}" destId="{E1D656B2-F6CB-46C4-883D-D41AC09BA676}" srcOrd="0" destOrd="0" parTransId="{BC6E423E-007E-4AD6-9F55-DE2A81797FC5}" sibTransId="{12C8ACE4-ED90-4D2B-A746-99F362323041}"/>
    <dgm:cxn modelId="{7CC56B3A-9463-478B-8FEA-F3C36BB12EF3}" srcId="{BEDE06E8-6940-4BE7-BB56-0D84E77B75BC}" destId="{D988B467-DD43-47CF-8E1D-13BEA78B09D2}" srcOrd="0" destOrd="0" parTransId="{C3ADFFAB-F2CA-4E10-A9CE-4AF72215F85C}" sibTransId="{3EA2C1B3-FDD3-49F6-ABAC-ECB6E44B525C}"/>
    <dgm:cxn modelId="{3716E1D3-E842-4995-A54E-A58126AC2439}" type="presOf" srcId="{1F74F55B-AADB-4EAA-8C32-0086D43A3A36}" destId="{A203EEDD-B5AD-4ED6-853F-6FB09CF49328}" srcOrd="0" destOrd="0" presId="urn:microsoft.com/office/officeart/2005/8/layout/hierarchy1"/>
    <dgm:cxn modelId="{B5FEB906-C11B-46DB-B253-2D545306096C}" type="presOf" srcId="{0368E3E3-6F38-4C82-8BA8-402FC12D03D7}" destId="{C04CB36C-CCF4-4074-8005-B04AA98ED99B}" srcOrd="0" destOrd="0" presId="urn:microsoft.com/office/officeart/2005/8/layout/hierarchy1"/>
    <dgm:cxn modelId="{0D67B418-5988-4345-921A-11B150A86C60}" type="presOf" srcId="{F6AF0B54-C149-49E1-AD17-DB6FD452CCE8}" destId="{925BDED3-0E2D-4011-B61B-61027B461434}" srcOrd="0" destOrd="0" presId="urn:microsoft.com/office/officeart/2005/8/layout/hierarchy1"/>
    <dgm:cxn modelId="{9D26E0CB-DDDE-408A-92C8-2FC5CDB5EC19}" type="presOf" srcId="{CAB6668F-2638-4F1D-904D-EB3B94D6AAE8}" destId="{827A14FF-EBAB-4744-90B9-C39F06F1BBA3}" srcOrd="0" destOrd="0" presId="urn:microsoft.com/office/officeart/2005/8/layout/hierarchy1"/>
    <dgm:cxn modelId="{CE11D3AF-F3F9-4F29-97E1-324BE5E29545}" srcId="{8650B81D-957C-47E0-9C6A-A60EA16B5276}" destId="{E5F95BAD-0610-48FB-A5F1-921AF147253D}" srcOrd="0" destOrd="0" parTransId="{2A704264-100F-4E20-A180-6FF16C52D252}" sibTransId="{64B236B7-F361-4273-827E-5489D967790F}"/>
    <dgm:cxn modelId="{39E48BCC-9792-44B7-9458-BC1C1545D10B}" srcId="{F6C6A4C7-6041-4AEA-A95B-F2788FD75713}" destId="{E017FF84-3926-411F-8059-AFC05F21006E}" srcOrd="0" destOrd="0" parTransId="{A16C7FF9-CC14-4FE9-967C-3E05D07C19F9}" sibTransId="{2F01C5C4-ED1E-4E9D-8D27-78F6A656926D}"/>
    <dgm:cxn modelId="{6EED2455-C363-4C61-A6E4-A9A1AC84C584}" type="presOf" srcId="{AA4C486B-439B-4FD5-A902-410E60205FD8}" destId="{AE16EC4A-0631-4A67-AE65-4E541B9C5533}" srcOrd="0" destOrd="0" presId="urn:microsoft.com/office/officeart/2005/8/layout/hierarchy1"/>
    <dgm:cxn modelId="{1FB40630-36B4-4219-B199-AC6BFEF629AF}" srcId="{282DDA2D-9A74-47B2-AD92-E17C922A5EA8}" destId="{2E939026-90AC-4F10-BAE8-FD3BE4D84E78}" srcOrd="2" destOrd="0" parTransId="{0368E3E3-6F38-4C82-8BA8-402FC12D03D7}" sibTransId="{E3108A85-B2D6-40FE-9368-ED19800868C9}"/>
    <dgm:cxn modelId="{D7D4B454-2480-475B-9534-B881B28A9A63}" srcId="{E1D656B2-F6CB-46C4-883D-D41AC09BA676}" destId="{3C9EC2C6-994F-4901-8879-0938F998CB08}" srcOrd="0" destOrd="0" parTransId="{D49E1463-E82D-4ADA-BB09-2C08CB024F1D}" sibTransId="{9387104C-E2B9-428D-92C4-D79A31DC4EA2}"/>
    <dgm:cxn modelId="{AC97AD32-1F4C-4DF4-97DF-978A89669ADF}" type="presOf" srcId="{1DA419B4-0E1C-42E1-9B4B-A1D675488EB3}" destId="{9C01EC8B-8E40-4B49-846E-0BCE47B1A193}" srcOrd="0" destOrd="0" presId="urn:microsoft.com/office/officeart/2005/8/layout/hierarchy1"/>
    <dgm:cxn modelId="{F0A8F8A3-7591-401A-A4F8-B23A65628887}" type="presOf" srcId="{E017FF84-3926-411F-8059-AFC05F21006E}" destId="{9A980EF7-207D-4759-92FE-743C7319EF5B}" srcOrd="0" destOrd="0" presId="urn:microsoft.com/office/officeart/2005/8/layout/hierarchy1"/>
    <dgm:cxn modelId="{40046E6E-DC9B-4DCC-8C80-43BE49B83411}" type="presOf" srcId="{D865711E-62D3-40BB-ADDF-54E6B9A07D1C}" destId="{41787EAC-726D-4866-A39A-8C678125F287}" srcOrd="0" destOrd="0" presId="urn:microsoft.com/office/officeart/2005/8/layout/hierarchy1"/>
    <dgm:cxn modelId="{0FBF7558-67E1-4778-9DAA-CBB9BE023BC6}" type="presOf" srcId="{58E39E49-BE81-4460-9CBD-AE7234CBEB26}" destId="{486ED895-74E1-4D0D-BA1A-9B05E35429C6}" srcOrd="0" destOrd="0" presId="urn:microsoft.com/office/officeart/2005/8/layout/hierarchy1"/>
    <dgm:cxn modelId="{0DA030D6-C757-4B11-88F3-25C46120922F}" type="presOf" srcId="{2B010F09-A0A0-488F-B0B8-9336EA6AF2D2}" destId="{7AFFDDF9-6CFD-49E0-8936-BE9E2EC08FB0}" srcOrd="0" destOrd="0" presId="urn:microsoft.com/office/officeart/2005/8/layout/hierarchy1"/>
    <dgm:cxn modelId="{FD071494-A85D-4964-96C9-71D9B14E3B38}" type="presOf" srcId="{622E02AE-679C-4B2C-B924-A22A81F93F8A}" destId="{42BED939-E5C3-40F3-ACBF-D9292EE4EF52}" srcOrd="0" destOrd="0" presId="urn:microsoft.com/office/officeart/2005/8/layout/hierarchy1"/>
    <dgm:cxn modelId="{ABF1FB4D-A5B1-443C-B236-54ABBDBE00D8}" type="presOf" srcId="{D7FC52BD-2966-4091-91FA-5C7393179AC8}" destId="{6E6F07BF-8FC3-45FE-AE32-A2D17B6211B2}" srcOrd="0" destOrd="0" presId="urn:microsoft.com/office/officeart/2005/8/layout/hierarchy1"/>
    <dgm:cxn modelId="{22ACC296-3FA6-4E52-98E5-60F7A780D005}" srcId="{5DA19D04-6364-426D-9810-D5FA3CD5C784}" destId="{B50A5DB5-87C6-4411-A215-8ED4D21C3800}" srcOrd="0" destOrd="0" parTransId="{FC2D32DC-3151-4588-82E6-EA1E6871A2DE}" sibTransId="{0D52B9CC-4226-41D0-ACD3-05294C49E2D2}"/>
    <dgm:cxn modelId="{C4DFF3F8-4295-47FC-8F61-22113130B9FD}" srcId="{282DDA2D-9A74-47B2-AD92-E17C922A5EA8}" destId="{F6C6A4C7-6041-4AEA-A95B-F2788FD75713}" srcOrd="3" destOrd="0" parTransId="{D7FC52BD-2966-4091-91FA-5C7393179AC8}" sibTransId="{F3FABE2C-8BDE-494D-A411-7CECCD540923}"/>
    <dgm:cxn modelId="{E6464C42-B83D-4231-8A9B-20F02CDF7741}" type="presOf" srcId="{E1D656B2-F6CB-46C4-883D-D41AC09BA676}" destId="{8F6D55C9-7C14-4903-93AF-6C179B0DEC48}" srcOrd="0" destOrd="0" presId="urn:microsoft.com/office/officeart/2005/8/layout/hierarchy1"/>
    <dgm:cxn modelId="{14FCFB26-DC78-4C25-A78A-8F64B15955B8}" type="presOf" srcId="{A7F2D90C-44C8-4627-9B99-498D4702D041}" destId="{58B29528-D249-4867-BBA5-22A5E51EE814}" srcOrd="0" destOrd="0" presId="urn:microsoft.com/office/officeart/2005/8/layout/hierarchy1"/>
    <dgm:cxn modelId="{2928A9BA-7F01-420C-B8C2-C68E39D2C28B}" srcId="{B50A5DB5-87C6-4411-A215-8ED4D21C3800}" destId="{2B010F09-A0A0-488F-B0B8-9336EA6AF2D2}" srcOrd="1" destOrd="0" parTransId="{AA4C486B-439B-4FD5-A902-410E60205FD8}" sibTransId="{A352781A-EFE6-434A-AE62-00FF2778A44A}"/>
    <dgm:cxn modelId="{CC2A78C6-1141-40C9-B4BB-CC48EF5D96D8}" type="presOf" srcId="{D49E1463-E82D-4ADA-BB09-2C08CB024F1D}" destId="{CC899AE7-0508-482F-8B57-815F05352A52}" srcOrd="0" destOrd="0" presId="urn:microsoft.com/office/officeart/2005/8/layout/hierarchy1"/>
    <dgm:cxn modelId="{03DD5AFD-CD6F-4715-B328-CA3784ABEC2A}" type="presOf" srcId="{A16C7FF9-CC14-4FE9-967C-3E05D07C19F9}" destId="{419064ED-B8DB-4A48-A342-DF9CBDA20B20}" srcOrd="0" destOrd="0" presId="urn:microsoft.com/office/officeart/2005/8/layout/hierarchy1"/>
    <dgm:cxn modelId="{5BE6C802-AD1C-4C5D-B3A4-917EDB1734C5}" type="presOf" srcId="{DA07C3BD-0065-41AE-8094-5CCAE59CA1C1}" destId="{4A682242-62C6-4EAA-A20D-917682BFE854}" srcOrd="0" destOrd="0" presId="urn:microsoft.com/office/officeart/2005/8/layout/hierarchy1"/>
    <dgm:cxn modelId="{37296055-C0CC-415C-90F9-834E8F83AEEE}" type="presOf" srcId="{8650B81D-957C-47E0-9C6A-A60EA16B5276}" destId="{7ECE0FD6-7C48-4F2A-B9C3-6822FA4C0E8F}" srcOrd="0" destOrd="0" presId="urn:microsoft.com/office/officeart/2005/8/layout/hierarchy1"/>
    <dgm:cxn modelId="{C9D568BA-A7DA-4733-A282-9F9491186648}" type="presOf" srcId="{17317781-D9F4-4850-B0FC-0047EEFDCAFE}" destId="{93D22900-2946-4819-92F8-63543EDB841A}" srcOrd="0" destOrd="0" presId="urn:microsoft.com/office/officeart/2005/8/layout/hierarchy1"/>
    <dgm:cxn modelId="{D80D9810-62A2-4EBA-B45C-A9571B5FEBD9}" type="presOf" srcId="{A685907E-5BDC-462A-AF88-1A4621045C2C}" destId="{4275EB0D-3928-4B93-858C-1871A3D7D0FB}" srcOrd="0" destOrd="0" presId="urn:microsoft.com/office/officeart/2005/8/layout/hierarchy1"/>
    <dgm:cxn modelId="{325940C7-4FAF-49E2-8CBD-9789E920DE90}" type="presOf" srcId="{5DA19D04-6364-426D-9810-D5FA3CD5C784}" destId="{A9311016-D78D-440C-A701-46369C7C63AA}" srcOrd="0" destOrd="0" presId="urn:microsoft.com/office/officeart/2005/8/layout/hierarchy1"/>
    <dgm:cxn modelId="{27BE4160-C905-45CC-B3A1-9178F51C02E1}" srcId="{2B010F09-A0A0-488F-B0B8-9336EA6AF2D2}" destId="{17317781-D9F4-4850-B0FC-0047EEFDCAFE}" srcOrd="1" destOrd="0" parTransId="{FC29131C-1844-4844-B520-DF594649A35C}" sibTransId="{236CC882-E043-481A-B883-44D5DA844A53}"/>
    <dgm:cxn modelId="{E58F9443-5051-4D39-9017-373FB5C8B0FF}" srcId="{2B010F09-A0A0-488F-B0B8-9336EA6AF2D2}" destId="{F6AF0B54-C149-49E1-AD17-DB6FD452CCE8}" srcOrd="0" destOrd="0" parTransId="{49588F62-6734-4224-A2C7-82BC5D173EAE}" sibTransId="{0CE4C8B2-00E7-4BE1-99CE-18770FB63F97}"/>
    <dgm:cxn modelId="{7B83AC5E-C329-49B3-AF97-4B5599B4E00B}" srcId="{D988B467-DD43-47CF-8E1D-13BEA78B09D2}" destId="{58E39E49-BE81-4460-9CBD-AE7234CBEB26}" srcOrd="0" destOrd="0" parTransId="{D865711E-62D3-40BB-ADDF-54E6B9A07D1C}" sibTransId="{C33ABA1D-357B-4924-8D0D-EFC3514B40C3}"/>
    <dgm:cxn modelId="{5A9679F4-4663-4BD3-89FF-DAC921248DF1}" type="presOf" srcId="{E6F7CCCE-6436-4123-A9A4-96FC3361A6F4}" destId="{AE683A21-9678-4766-AB3B-FE557E8E9AAD}" srcOrd="0" destOrd="0" presId="urn:microsoft.com/office/officeart/2005/8/layout/hierarchy1"/>
    <dgm:cxn modelId="{40C87949-46F3-4DC4-98AA-A812CE9941BC}" type="presOf" srcId="{BEDE06E8-6940-4BE7-BB56-0D84E77B75BC}" destId="{0CAA2578-03DE-406E-953F-49EE17A1B328}" srcOrd="0" destOrd="0" presId="urn:microsoft.com/office/officeart/2005/8/layout/hierarchy1"/>
    <dgm:cxn modelId="{E714997E-1699-4335-A1FB-2FFD1E33DEA2}" type="presOf" srcId="{FA8ECA76-FCA4-44EA-BDCC-CEC2659758B8}" destId="{BA2BAC18-80B6-47F4-A730-F33325C09DA2}" srcOrd="0" destOrd="0" presId="urn:microsoft.com/office/officeart/2005/8/layout/hierarchy1"/>
    <dgm:cxn modelId="{301079F5-3AE8-44D1-931C-3A86B3A12ED2}" type="presOf" srcId="{DAD694C7-C01A-40F8-B5A9-4BBA2B79BD8F}" destId="{989B5618-2D99-469A-BBAE-687F27F3ECD2}" srcOrd="0" destOrd="0" presId="urn:microsoft.com/office/officeart/2005/8/layout/hierarchy1"/>
    <dgm:cxn modelId="{AF041E35-0E29-47B4-ABBD-328CD2BC8D98}" type="presOf" srcId="{9364FB95-FD87-4B35-AE51-8493B7573E97}" destId="{614CAFFA-93AE-4B24-AC50-84ACB12226E9}" srcOrd="0" destOrd="0" presId="urn:microsoft.com/office/officeart/2005/8/layout/hierarchy1"/>
    <dgm:cxn modelId="{C1B72291-F75A-4891-84AB-198ACEAEBF11}" srcId="{17317781-D9F4-4850-B0FC-0047EEFDCAFE}" destId="{E6F7CCCE-6436-4123-A9A4-96FC3361A6F4}" srcOrd="0" destOrd="0" parTransId="{1DA419B4-0E1C-42E1-9B4B-A1D675488EB3}" sibTransId="{FC4EDC7F-BD27-484B-B0DF-A94A7AFF0822}"/>
    <dgm:cxn modelId="{A6496574-BFFF-44BD-A0E9-8A70033B89AA}" type="presOf" srcId="{C3ADFFAB-F2CA-4E10-A9CE-4AF72215F85C}" destId="{E43E5937-D9E4-4E28-B832-350000957460}" srcOrd="0" destOrd="0" presId="urn:microsoft.com/office/officeart/2005/8/layout/hierarchy1"/>
    <dgm:cxn modelId="{82E19107-7DF4-4611-81D8-2E25318AD583}" type="presParOf" srcId="{A9311016-D78D-440C-A701-46369C7C63AA}" destId="{ED9B1ED6-D3F4-4748-844D-B4C791E53EAF}" srcOrd="0" destOrd="0" presId="urn:microsoft.com/office/officeart/2005/8/layout/hierarchy1"/>
    <dgm:cxn modelId="{4C5A7718-CFFA-4BD1-B1FE-AD6A30BE6F24}" type="presParOf" srcId="{ED9B1ED6-D3F4-4748-844D-B4C791E53EAF}" destId="{09AE514A-353D-4E9C-A611-E7BB919F7B3F}" srcOrd="0" destOrd="0" presId="urn:microsoft.com/office/officeart/2005/8/layout/hierarchy1"/>
    <dgm:cxn modelId="{60D0AC88-7F8A-4F33-82AD-28B5CA7B8F49}" type="presParOf" srcId="{09AE514A-353D-4E9C-A611-E7BB919F7B3F}" destId="{3EC62AAD-CE91-4187-B945-7CC324C3A295}" srcOrd="0" destOrd="0" presId="urn:microsoft.com/office/officeart/2005/8/layout/hierarchy1"/>
    <dgm:cxn modelId="{0BC8A8F7-7753-4140-8102-4745228C5EDE}" type="presParOf" srcId="{09AE514A-353D-4E9C-A611-E7BB919F7B3F}" destId="{B621DA10-6465-4295-BE0A-D37BDA3E6E37}" srcOrd="1" destOrd="0" presId="urn:microsoft.com/office/officeart/2005/8/layout/hierarchy1"/>
    <dgm:cxn modelId="{77967CA2-A7B9-46D7-8829-18E07FECAF28}" type="presParOf" srcId="{ED9B1ED6-D3F4-4748-844D-B4C791E53EAF}" destId="{2CF0BFD6-4D44-4B28-B9DB-E43204C5BE81}" srcOrd="1" destOrd="0" presId="urn:microsoft.com/office/officeart/2005/8/layout/hierarchy1"/>
    <dgm:cxn modelId="{8F88925C-2453-4071-967C-04E7446611CD}" type="presParOf" srcId="{2CF0BFD6-4D44-4B28-B9DB-E43204C5BE81}" destId="{E9A94685-31CE-43EE-BCEB-CE988471F549}" srcOrd="0" destOrd="0" presId="urn:microsoft.com/office/officeart/2005/8/layout/hierarchy1"/>
    <dgm:cxn modelId="{42D21E94-FC72-48EE-ACD8-956539F05FA6}" type="presParOf" srcId="{2CF0BFD6-4D44-4B28-B9DB-E43204C5BE81}" destId="{34A7BB39-9627-4F77-ABFC-16F06FDF1FC6}" srcOrd="1" destOrd="0" presId="urn:microsoft.com/office/officeart/2005/8/layout/hierarchy1"/>
    <dgm:cxn modelId="{37CF47C7-B8AA-4C0D-81BF-930E83355F86}" type="presParOf" srcId="{34A7BB39-9627-4F77-ABFC-16F06FDF1FC6}" destId="{C725E7CF-4F85-4839-B752-30205CC7F1C7}" srcOrd="0" destOrd="0" presId="urn:microsoft.com/office/officeart/2005/8/layout/hierarchy1"/>
    <dgm:cxn modelId="{A5A967D1-6F90-461B-9CC4-EC43A6C66456}" type="presParOf" srcId="{C725E7CF-4F85-4839-B752-30205CC7F1C7}" destId="{17445E35-A8B8-4629-88CD-A85C4982A6E9}" srcOrd="0" destOrd="0" presId="urn:microsoft.com/office/officeart/2005/8/layout/hierarchy1"/>
    <dgm:cxn modelId="{7276E385-0F6B-4582-BBA7-A98D1867C027}" type="presParOf" srcId="{C725E7CF-4F85-4839-B752-30205CC7F1C7}" destId="{F0212A18-C3FD-4A62-9307-CAF1B42AB20A}" srcOrd="1" destOrd="0" presId="urn:microsoft.com/office/officeart/2005/8/layout/hierarchy1"/>
    <dgm:cxn modelId="{51440E0B-583F-4C0D-8466-53E3368E2732}" type="presParOf" srcId="{34A7BB39-9627-4F77-ABFC-16F06FDF1FC6}" destId="{28CA5B21-2A73-4504-8872-09D84E1F124A}" srcOrd="1" destOrd="0" presId="urn:microsoft.com/office/officeart/2005/8/layout/hierarchy1"/>
    <dgm:cxn modelId="{F80DD897-7634-4E92-9259-747C7803F1DD}" type="presParOf" srcId="{28CA5B21-2A73-4504-8872-09D84E1F124A}" destId="{BA2BAC18-80B6-47F4-A730-F33325C09DA2}" srcOrd="0" destOrd="0" presId="urn:microsoft.com/office/officeart/2005/8/layout/hierarchy1"/>
    <dgm:cxn modelId="{BBCC8A02-A1A3-4625-9418-1CDF176C85EC}" type="presParOf" srcId="{28CA5B21-2A73-4504-8872-09D84E1F124A}" destId="{E4D8C2A2-1C5C-4D91-9B06-8BC538AC8A49}" srcOrd="1" destOrd="0" presId="urn:microsoft.com/office/officeart/2005/8/layout/hierarchy1"/>
    <dgm:cxn modelId="{766BBB80-F6EF-4D4D-AD03-4B4087F3D05C}" type="presParOf" srcId="{E4D8C2A2-1C5C-4D91-9B06-8BC538AC8A49}" destId="{8311C406-D4A2-4005-9DD9-ED317FD400B6}" srcOrd="0" destOrd="0" presId="urn:microsoft.com/office/officeart/2005/8/layout/hierarchy1"/>
    <dgm:cxn modelId="{8F9CDCDA-FD6E-4FFC-814D-4E72B7B3FE22}" type="presParOf" srcId="{8311C406-D4A2-4005-9DD9-ED317FD400B6}" destId="{338BCA14-8430-4D27-A5F9-BCF4C7B974FF}" srcOrd="0" destOrd="0" presId="urn:microsoft.com/office/officeart/2005/8/layout/hierarchy1"/>
    <dgm:cxn modelId="{B569BE14-3DA6-4303-9889-DAF43418FBD8}" type="presParOf" srcId="{8311C406-D4A2-4005-9DD9-ED317FD400B6}" destId="{86A7A67A-B390-4344-A678-46A43916A231}" srcOrd="1" destOrd="0" presId="urn:microsoft.com/office/officeart/2005/8/layout/hierarchy1"/>
    <dgm:cxn modelId="{CAC7D74A-0C22-43A8-9656-4D0AC39DC1C8}" type="presParOf" srcId="{E4D8C2A2-1C5C-4D91-9B06-8BC538AC8A49}" destId="{7472F72D-4BFA-4E5A-8299-B47B66384308}" srcOrd="1" destOrd="0" presId="urn:microsoft.com/office/officeart/2005/8/layout/hierarchy1"/>
    <dgm:cxn modelId="{F93DF956-E2E9-4A79-A809-4CFE316EB7FF}" type="presParOf" srcId="{7472F72D-4BFA-4E5A-8299-B47B66384308}" destId="{02BC7AD9-F68C-4849-B6C9-3CB3B1794ADE}" srcOrd="0" destOrd="0" presId="urn:microsoft.com/office/officeart/2005/8/layout/hierarchy1"/>
    <dgm:cxn modelId="{D9C0AFDE-3D23-461D-B45A-5D6629A57F21}" type="presParOf" srcId="{7472F72D-4BFA-4E5A-8299-B47B66384308}" destId="{E06A6BCD-C404-4492-A160-ED8129EE3DE8}" srcOrd="1" destOrd="0" presId="urn:microsoft.com/office/officeart/2005/8/layout/hierarchy1"/>
    <dgm:cxn modelId="{A5CB9B58-F290-4814-B10B-0F6172ADDFA3}" type="presParOf" srcId="{E06A6BCD-C404-4492-A160-ED8129EE3DE8}" destId="{191428FA-2852-4CB0-A233-0D53E774E8F7}" srcOrd="0" destOrd="0" presId="urn:microsoft.com/office/officeart/2005/8/layout/hierarchy1"/>
    <dgm:cxn modelId="{618202E0-C958-4EB7-959B-CEC4E90C2D21}" type="presParOf" srcId="{191428FA-2852-4CB0-A233-0D53E774E8F7}" destId="{4F610057-DC4B-4D45-98A8-B22C5559BE67}" srcOrd="0" destOrd="0" presId="urn:microsoft.com/office/officeart/2005/8/layout/hierarchy1"/>
    <dgm:cxn modelId="{F2B88963-84D5-4428-8349-E61853659B19}" type="presParOf" srcId="{191428FA-2852-4CB0-A233-0D53E774E8F7}" destId="{8F6D55C9-7C14-4903-93AF-6C179B0DEC48}" srcOrd="1" destOrd="0" presId="urn:microsoft.com/office/officeart/2005/8/layout/hierarchy1"/>
    <dgm:cxn modelId="{C090F210-204B-4660-93B1-F20B208D87D0}" type="presParOf" srcId="{E06A6BCD-C404-4492-A160-ED8129EE3DE8}" destId="{E9469D2B-6F56-4A07-AB87-E82B802D5957}" srcOrd="1" destOrd="0" presId="urn:microsoft.com/office/officeart/2005/8/layout/hierarchy1"/>
    <dgm:cxn modelId="{D27B4518-AF95-4EC3-9959-9B4A097F42E7}" type="presParOf" srcId="{E9469D2B-6F56-4A07-AB87-E82B802D5957}" destId="{CC899AE7-0508-482F-8B57-815F05352A52}" srcOrd="0" destOrd="0" presId="urn:microsoft.com/office/officeart/2005/8/layout/hierarchy1"/>
    <dgm:cxn modelId="{79451242-705D-4D34-9999-7F71ACBB6188}" type="presParOf" srcId="{E9469D2B-6F56-4A07-AB87-E82B802D5957}" destId="{198C910E-7796-481B-BC9D-AED16BF41EEC}" srcOrd="1" destOrd="0" presId="urn:microsoft.com/office/officeart/2005/8/layout/hierarchy1"/>
    <dgm:cxn modelId="{0153A151-C545-4BDD-B582-E2529F56235C}" type="presParOf" srcId="{198C910E-7796-481B-BC9D-AED16BF41EEC}" destId="{07177A05-9ADA-457B-B22F-27AB23717D41}" srcOrd="0" destOrd="0" presId="urn:microsoft.com/office/officeart/2005/8/layout/hierarchy1"/>
    <dgm:cxn modelId="{C0A526E6-05B6-41CE-8D28-1ADC47E8D13D}" type="presParOf" srcId="{07177A05-9ADA-457B-B22F-27AB23717D41}" destId="{C2ADA069-AC3C-41F9-95D6-B30C9A4C3B1A}" srcOrd="0" destOrd="0" presId="urn:microsoft.com/office/officeart/2005/8/layout/hierarchy1"/>
    <dgm:cxn modelId="{8254259B-23E0-4009-82FC-B2EDD6E93639}" type="presParOf" srcId="{07177A05-9ADA-457B-B22F-27AB23717D41}" destId="{D832F547-65B6-4317-BCDA-E12295ED5BB6}" srcOrd="1" destOrd="0" presId="urn:microsoft.com/office/officeart/2005/8/layout/hierarchy1"/>
    <dgm:cxn modelId="{5CD8DBF3-1A93-4077-B176-294FCCE8651D}" type="presParOf" srcId="{198C910E-7796-481B-BC9D-AED16BF41EEC}" destId="{4A1B47B3-B314-48B2-BB90-E922BB9438BD}" srcOrd="1" destOrd="0" presId="urn:microsoft.com/office/officeart/2005/8/layout/hierarchy1"/>
    <dgm:cxn modelId="{24F4B3F6-0C88-4ABA-A658-1E6992C1FED8}" type="presParOf" srcId="{28CA5B21-2A73-4504-8872-09D84E1F124A}" destId="{30EC2916-2EF2-45BE-AEBB-328673455206}" srcOrd="2" destOrd="0" presId="urn:microsoft.com/office/officeart/2005/8/layout/hierarchy1"/>
    <dgm:cxn modelId="{F27027CA-E7CD-4274-8176-351A2208C3A6}" type="presParOf" srcId="{28CA5B21-2A73-4504-8872-09D84E1F124A}" destId="{C3F1775B-FB9D-4B8A-BE9E-3C95E6210823}" srcOrd="3" destOrd="0" presId="urn:microsoft.com/office/officeart/2005/8/layout/hierarchy1"/>
    <dgm:cxn modelId="{90E1A67C-3DE0-4215-BCA5-D7472930DFFD}" type="presParOf" srcId="{C3F1775B-FB9D-4B8A-BE9E-3C95E6210823}" destId="{2E56DF18-4959-4266-B9EE-895D177D4F61}" srcOrd="0" destOrd="0" presId="urn:microsoft.com/office/officeart/2005/8/layout/hierarchy1"/>
    <dgm:cxn modelId="{D2249052-CB37-4A27-9440-4836F06DE70F}" type="presParOf" srcId="{2E56DF18-4959-4266-B9EE-895D177D4F61}" destId="{899EF923-BB3A-46F3-9319-4F31DD6AFE34}" srcOrd="0" destOrd="0" presId="urn:microsoft.com/office/officeart/2005/8/layout/hierarchy1"/>
    <dgm:cxn modelId="{816C48F0-7CD9-416F-BCD5-9EC98D7C1788}" type="presParOf" srcId="{2E56DF18-4959-4266-B9EE-895D177D4F61}" destId="{0CAA2578-03DE-406E-953F-49EE17A1B328}" srcOrd="1" destOrd="0" presId="urn:microsoft.com/office/officeart/2005/8/layout/hierarchy1"/>
    <dgm:cxn modelId="{73F92F66-5E8D-4945-A8A3-77A3FEC0ED96}" type="presParOf" srcId="{C3F1775B-FB9D-4B8A-BE9E-3C95E6210823}" destId="{D2F4038D-C245-40A2-A8B7-13B56878B695}" srcOrd="1" destOrd="0" presId="urn:microsoft.com/office/officeart/2005/8/layout/hierarchy1"/>
    <dgm:cxn modelId="{2D2AEE68-40F6-475D-BC9C-2C3420756E57}" type="presParOf" srcId="{D2F4038D-C245-40A2-A8B7-13B56878B695}" destId="{E43E5937-D9E4-4E28-B832-350000957460}" srcOrd="0" destOrd="0" presId="urn:microsoft.com/office/officeart/2005/8/layout/hierarchy1"/>
    <dgm:cxn modelId="{AF274623-73D5-4AE9-A995-36DD2D057362}" type="presParOf" srcId="{D2F4038D-C245-40A2-A8B7-13B56878B695}" destId="{9336FFF0-BACF-4D50-8155-DD9DD679CBCE}" srcOrd="1" destOrd="0" presId="urn:microsoft.com/office/officeart/2005/8/layout/hierarchy1"/>
    <dgm:cxn modelId="{88255405-9840-4B66-A8B9-562B6A1B8ED9}" type="presParOf" srcId="{9336FFF0-BACF-4D50-8155-DD9DD679CBCE}" destId="{4D99EC37-1781-4FA7-A184-A7D23602E8C9}" srcOrd="0" destOrd="0" presId="urn:microsoft.com/office/officeart/2005/8/layout/hierarchy1"/>
    <dgm:cxn modelId="{A2668C40-C4EC-4DA7-946B-2636CF838BFD}" type="presParOf" srcId="{4D99EC37-1781-4FA7-A184-A7D23602E8C9}" destId="{4F3246EC-C949-4EF0-BFD7-C61BB1A0367B}" srcOrd="0" destOrd="0" presId="urn:microsoft.com/office/officeart/2005/8/layout/hierarchy1"/>
    <dgm:cxn modelId="{8FBBAC3F-7A60-404B-AC31-6C3988CEB276}" type="presParOf" srcId="{4D99EC37-1781-4FA7-A184-A7D23602E8C9}" destId="{08E997C6-D586-4CDB-97C1-B68D1098903B}" srcOrd="1" destOrd="0" presId="urn:microsoft.com/office/officeart/2005/8/layout/hierarchy1"/>
    <dgm:cxn modelId="{B43D5DBC-2D9E-45EE-BEDB-F86DF6AB1CE8}" type="presParOf" srcId="{9336FFF0-BACF-4D50-8155-DD9DD679CBCE}" destId="{A36A921C-3E95-4D2D-BC21-0D0D6ABEEDAF}" srcOrd="1" destOrd="0" presId="urn:microsoft.com/office/officeart/2005/8/layout/hierarchy1"/>
    <dgm:cxn modelId="{E49F0325-A797-45F3-AFB0-5F1F7D6B2044}" type="presParOf" srcId="{A36A921C-3E95-4D2D-BC21-0D0D6ABEEDAF}" destId="{41787EAC-726D-4866-A39A-8C678125F287}" srcOrd="0" destOrd="0" presId="urn:microsoft.com/office/officeart/2005/8/layout/hierarchy1"/>
    <dgm:cxn modelId="{5319E66C-80DC-47F2-A2F9-263025B896AA}" type="presParOf" srcId="{A36A921C-3E95-4D2D-BC21-0D0D6ABEEDAF}" destId="{34968215-95BE-4B1A-8CDF-784623BDF807}" srcOrd="1" destOrd="0" presId="urn:microsoft.com/office/officeart/2005/8/layout/hierarchy1"/>
    <dgm:cxn modelId="{44F2589D-95FF-4CFD-A92C-9FC4BD933D38}" type="presParOf" srcId="{34968215-95BE-4B1A-8CDF-784623BDF807}" destId="{617B8AF5-3002-4067-AFA3-7FD8EBA7FAF4}" srcOrd="0" destOrd="0" presId="urn:microsoft.com/office/officeart/2005/8/layout/hierarchy1"/>
    <dgm:cxn modelId="{1A17BFEB-79FE-4697-AF9C-62935D8A804B}" type="presParOf" srcId="{617B8AF5-3002-4067-AFA3-7FD8EBA7FAF4}" destId="{AA2C24AD-20F2-4164-8D9C-7037569D233E}" srcOrd="0" destOrd="0" presId="urn:microsoft.com/office/officeart/2005/8/layout/hierarchy1"/>
    <dgm:cxn modelId="{D9C72070-5FDD-486B-B77C-C836EECD8DD4}" type="presParOf" srcId="{617B8AF5-3002-4067-AFA3-7FD8EBA7FAF4}" destId="{486ED895-74E1-4D0D-BA1A-9B05E35429C6}" srcOrd="1" destOrd="0" presId="urn:microsoft.com/office/officeart/2005/8/layout/hierarchy1"/>
    <dgm:cxn modelId="{2C093BD2-3EBC-46A8-8910-675151E45315}" type="presParOf" srcId="{34968215-95BE-4B1A-8CDF-784623BDF807}" destId="{A4256711-7199-40FC-B05D-BABA498D5D8F}" srcOrd="1" destOrd="0" presId="urn:microsoft.com/office/officeart/2005/8/layout/hierarchy1"/>
    <dgm:cxn modelId="{87DE2151-126E-486D-99DE-1F899FD79AD9}" type="presParOf" srcId="{28CA5B21-2A73-4504-8872-09D84E1F124A}" destId="{C04CB36C-CCF4-4074-8005-B04AA98ED99B}" srcOrd="4" destOrd="0" presId="urn:microsoft.com/office/officeart/2005/8/layout/hierarchy1"/>
    <dgm:cxn modelId="{EE8660F4-7DBF-49D1-9CBD-A3548035B436}" type="presParOf" srcId="{28CA5B21-2A73-4504-8872-09D84E1F124A}" destId="{5DB54EAD-CBDC-402E-B600-06A596B3C11A}" srcOrd="5" destOrd="0" presId="urn:microsoft.com/office/officeart/2005/8/layout/hierarchy1"/>
    <dgm:cxn modelId="{C17A7EF9-4549-494E-8FD3-91B358C45E3C}" type="presParOf" srcId="{5DB54EAD-CBDC-402E-B600-06A596B3C11A}" destId="{948052DA-6477-41A4-8E5B-9C834C1AFBDC}" srcOrd="0" destOrd="0" presId="urn:microsoft.com/office/officeart/2005/8/layout/hierarchy1"/>
    <dgm:cxn modelId="{67B0507C-A477-48B4-A5D0-4FF5BA42FED1}" type="presParOf" srcId="{948052DA-6477-41A4-8E5B-9C834C1AFBDC}" destId="{865DE9C9-B2A1-401E-BC69-D465D6DE7733}" srcOrd="0" destOrd="0" presId="urn:microsoft.com/office/officeart/2005/8/layout/hierarchy1"/>
    <dgm:cxn modelId="{0134B178-1ECD-4FAA-9B44-82314473FB01}" type="presParOf" srcId="{948052DA-6477-41A4-8E5B-9C834C1AFBDC}" destId="{E6002F59-3513-4E77-8091-E3E1F6E0B9E6}" srcOrd="1" destOrd="0" presId="urn:microsoft.com/office/officeart/2005/8/layout/hierarchy1"/>
    <dgm:cxn modelId="{B87E735A-C6D4-4941-8211-1E9972C38E88}" type="presParOf" srcId="{5DB54EAD-CBDC-402E-B600-06A596B3C11A}" destId="{61388C1D-205F-4542-A9E6-101DFC510405}" srcOrd="1" destOrd="0" presId="urn:microsoft.com/office/officeart/2005/8/layout/hierarchy1"/>
    <dgm:cxn modelId="{A3CAFFA6-2BF3-461D-8F20-509CC6B91AAD}" type="presParOf" srcId="{61388C1D-205F-4542-A9E6-101DFC510405}" destId="{827A14FF-EBAB-4744-90B9-C39F06F1BBA3}" srcOrd="0" destOrd="0" presId="urn:microsoft.com/office/officeart/2005/8/layout/hierarchy1"/>
    <dgm:cxn modelId="{FB0735D9-4728-4635-94CC-186FA610AFC5}" type="presParOf" srcId="{61388C1D-205F-4542-A9E6-101DFC510405}" destId="{AFE0AFFF-42FB-4783-B5CE-9882710F7EC7}" srcOrd="1" destOrd="0" presId="urn:microsoft.com/office/officeart/2005/8/layout/hierarchy1"/>
    <dgm:cxn modelId="{CC0D62D4-9928-4F69-ADFB-7465967C6003}" type="presParOf" srcId="{AFE0AFFF-42FB-4783-B5CE-9882710F7EC7}" destId="{B54B8B17-B5CA-4D60-A80E-5161BF2155EB}" srcOrd="0" destOrd="0" presId="urn:microsoft.com/office/officeart/2005/8/layout/hierarchy1"/>
    <dgm:cxn modelId="{F6F66BD4-40D3-47B6-889B-047034CE180C}" type="presParOf" srcId="{B54B8B17-B5CA-4D60-A80E-5161BF2155EB}" destId="{ECE56151-6089-4E81-B7D2-65217E6B57EC}" srcOrd="0" destOrd="0" presId="urn:microsoft.com/office/officeart/2005/8/layout/hierarchy1"/>
    <dgm:cxn modelId="{D0993CB0-CCA0-4672-B39D-AF4C1B1C5266}" type="presParOf" srcId="{B54B8B17-B5CA-4D60-A80E-5161BF2155EB}" destId="{11F93E1A-939B-4F5B-B765-D6FA22AE7593}" srcOrd="1" destOrd="0" presId="urn:microsoft.com/office/officeart/2005/8/layout/hierarchy1"/>
    <dgm:cxn modelId="{2E0DA79A-8913-41CE-A837-49BF49137E56}" type="presParOf" srcId="{AFE0AFFF-42FB-4783-B5CE-9882710F7EC7}" destId="{066EC8CC-0EC1-468F-86ED-D7342F70BDA1}" srcOrd="1" destOrd="0" presId="urn:microsoft.com/office/officeart/2005/8/layout/hierarchy1"/>
    <dgm:cxn modelId="{249F7C1E-DF9A-403A-B740-96C5874A2A4E}" type="presParOf" srcId="{28CA5B21-2A73-4504-8872-09D84E1F124A}" destId="{6E6F07BF-8FC3-45FE-AE32-A2D17B6211B2}" srcOrd="6" destOrd="0" presId="urn:microsoft.com/office/officeart/2005/8/layout/hierarchy1"/>
    <dgm:cxn modelId="{2B2EE5B7-ED01-4E9B-97E4-EC33AC2372D2}" type="presParOf" srcId="{28CA5B21-2A73-4504-8872-09D84E1F124A}" destId="{BD1EAD7E-DDAB-49DA-9357-8845F4A7D901}" srcOrd="7" destOrd="0" presId="urn:microsoft.com/office/officeart/2005/8/layout/hierarchy1"/>
    <dgm:cxn modelId="{73EC5EA4-C286-469B-892C-ADBCFE31B0C5}" type="presParOf" srcId="{BD1EAD7E-DDAB-49DA-9357-8845F4A7D901}" destId="{C7D05E59-1D6A-4A80-9729-88F351A850B6}" srcOrd="0" destOrd="0" presId="urn:microsoft.com/office/officeart/2005/8/layout/hierarchy1"/>
    <dgm:cxn modelId="{144459EF-6B71-416A-87A4-3F9E9B7C3382}" type="presParOf" srcId="{C7D05E59-1D6A-4A80-9729-88F351A850B6}" destId="{8B961A06-A8E7-44B9-BBCE-D4D3355C4F37}" srcOrd="0" destOrd="0" presId="urn:microsoft.com/office/officeart/2005/8/layout/hierarchy1"/>
    <dgm:cxn modelId="{06461199-BC04-468E-9B85-B706FFA09F51}" type="presParOf" srcId="{C7D05E59-1D6A-4A80-9729-88F351A850B6}" destId="{32043487-50B8-48C5-9085-7D8C18CEEAF4}" srcOrd="1" destOrd="0" presId="urn:microsoft.com/office/officeart/2005/8/layout/hierarchy1"/>
    <dgm:cxn modelId="{B1871422-21C1-4981-9481-33052954FFE6}" type="presParOf" srcId="{BD1EAD7E-DDAB-49DA-9357-8845F4A7D901}" destId="{BB6DCCD1-3C43-412F-8FF2-D2EB76A79BAB}" srcOrd="1" destOrd="0" presId="urn:microsoft.com/office/officeart/2005/8/layout/hierarchy1"/>
    <dgm:cxn modelId="{034A32EC-D2B9-4A35-8206-546DCC329E97}" type="presParOf" srcId="{BB6DCCD1-3C43-412F-8FF2-D2EB76A79BAB}" destId="{419064ED-B8DB-4A48-A342-DF9CBDA20B20}" srcOrd="0" destOrd="0" presId="urn:microsoft.com/office/officeart/2005/8/layout/hierarchy1"/>
    <dgm:cxn modelId="{AE02BE68-840E-40DC-8CA3-EB5D025BC9BC}" type="presParOf" srcId="{BB6DCCD1-3C43-412F-8FF2-D2EB76A79BAB}" destId="{5DE66F10-D795-4355-9D10-3F23A508D4F7}" srcOrd="1" destOrd="0" presId="urn:microsoft.com/office/officeart/2005/8/layout/hierarchy1"/>
    <dgm:cxn modelId="{5EB3B311-150D-48DC-A2FC-2F24ABFE1883}" type="presParOf" srcId="{5DE66F10-D795-4355-9D10-3F23A508D4F7}" destId="{7EC9534E-90E7-4CF3-8B6A-266421A7F280}" srcOrd="0" destOrd="0" presId="urn:microsoft.com/office/officeart/2005/8/layout/hierarchy1"/>
    <dgm:cxn modelId="{B4178723-C329-49CD-95A2-51E6A6BD9310}" type="presParOf" srcId="{7EC9534E-90E7-4CF3-8B6A-266421A7F280}" destId="{8CBE0993-B066-4849-9843-CC351D845FCD}" srcOrd="0" destOrd="0" presId="urn:microsoft.com/office/officeart/2005/8/layout/hierarchy1"/>
    <dgm:cxn modelId="{3F4AA035-513D-4773-A0B1-A7DC02FD5F6A}" type="presParOf" srcId="{7EC9534E-90E7-4CF3-8B6A-266421A7F280}" destId="{9A980EF7-207D-4759-92FE-743C7319EF5B}" srcOrd="1" destOrd="0" presId="urn:microsoft.com/office/officeart/2005/8/layout/hierarchy1"/>
    <dgm:cxn modelId="{C494EDCD-F0DA-47DA-A06F-99281EFF4CEB}" type="presParOf" srcId="{5DE66F10-D795-4355-9D10-3F23A508D4F7}" destId="{6ACF3460-33CD-43B4-85E2-06B9B7321A35}" srcOrd="1" destOrd="0" presId="urn:microsoft.com/office/officeart/2005/8/layout/hierarchy1"/>
    <dgm:cxn modelId="{D82EF557-282A-4F19-894C-13925AB7EE03}" type="presParOf" srcId="{28CA5B21-2A73-4504-8872-09D84E1F124A}" destId="{614CAFFA-93AE-4B24-AC50-84ACB12226E9}" srcOrd="8" destOrd="0" presId="urn:microsoft.com/office/officeart/2005/8/layout/hierarchy1"/>
    <dgm:cxn modelId="{3EF199C1-8122-4D43-9249-6AE6BA38A16E}" type="presParOf" srcId="{28CA5B21-2A73-4504-8872-09D84E1F124A}" destId="{DB82AB5C-3169-49AC-82BF-503F02D89B9F}" srcOrd="9" destOrd="0" presId="urn:microsoft.com/office/officeart/2005/8/layout/hierarchy1"/>
    <dgm:cxn modelId="{465E06FA-5F9A-4DE5-AE33-CA7975C50862}" type="presParOf" srcId="{DB82AB5C-3169-49AC-82BF-503F02D89B9F}" destId="{F36C7624-203A-438A-BB3C-796E423ADBE7}" srcOrd="0" destOrd="0" presId="urn:microsoft.com/office/officeart/2005/8/layout/hierarchy1"/>
    <dgm:cxn modelId="{C28EE5F0-2C43-4125-9050-3BD2A458BD49}" type="presParOf" srcId="{F36C7624-203A-438A-BB3C-796E423ADBE7}" destId="{088085FF-9517-41A1-9424-E29BB31E9733}" srcOrd="0" destOrd="0" presId="urn:microsoft.com/office/officeart/2005/8/layout/hierarchy1"/>
    <dgm:cxn modelId="{DAA1215A-405F-44B6-BEBC-8DB410D44CAD}" type="presParOf" srcId="{F36C7624-203A-438A-BB3C-796E423ADBE7}" destId="{9B0779B5-DCB7-45FA-BF64-22F19A360393}" srcOrd="1" destOrd="0" presId="urn:microsoft.com/office/officeart/2005/8/layout/hierarchy1"/>
    <dgm:cxn modelId="{306F8922-9D53-4122-8956-115C6A6F4A0A}" type="presParOf" srcId="{DB82AB5C-3169-49AC-82BF-503F02D89B9F}" destId="{D21E8887-C6F9-4658-A67B-F85C9743EF34}" srcOrd="1" destOrd="0" presId="urn:microsoft.com/office/officeart/2005/8/layout/hierarchy1"/>
    <dgm:cxn modelId="{42AB9724-9584-4939-9467-C54A5A9E8260}" type="presParOf" srcId="{D21E8887-C6F9-4658-A67B-F85C9743EF34}" destId="{4275EB0D-3928-4B93-858C-1871A3D7D0FB}" srcOrd="0" destOrd="0" presId="urn:microsoft.com/office/officeart/2005/8/layout/hierarchy1"/>
    <dgm:cxn modelId="{9C13F178-4184-4DA5-BA48-2AF9E45440FB}" type="presParOf" srcId="{D21E8887-C6F9-4658-A67B-F85C9743EF34}" destId="{FE2B5203-8311-4E12-BD07-B2FA04021724}" srcOrd="1" destOrd="0" presId="urn:microsoft.com/office/officeart/2005/8/layout/hierarchy1"/>
    <dgm:cxn modelId="{5E37CE0E-AA7B-409F-8F94-04F1CC322C69}" type="presParOf" srcId="{FE2B5203-8311-4E12-BD07-B2FA04021724}" destId="{6D15F1A9-C62A-4011-BB1C-C77CB1101075}" srcOrd="0" destOrd="0" presId="urn:microsoft.com/office/officeart/2005/8/layout/hierarchy1"/>
    <dgm:cxn modelId="{53F9F0F0-2280-4749-A4A7-9F8BB2EE4B72}" type="presParOf" srcId="{6D15F1A9-C62A-4011-BB1C-C77CB1101075}" destId="{4D9BE339-42B9-4F41-BC15-4C71485E5FDC}" srcOrd="0" destOrd="0" presId="urn:microsoft.com/office/officeart/2005/8/layout/hierarchy1"/>
    <dgm:cxn modelId="{F79CF713-5DD0-45C2-B969-90EDD2276541}" type="presParOf" srcId="{6D15F1A9-C62A-4011-BB1C-C77CB1101075}" destId="{3BF0E60E-CF7D-4346-9369-C2BD49E93B59}" srcOrd="1" destOrd="0" presId="urn:microsoft.com/office/officeart/2005/8/layout/hierarchy1"/>
    <dgm:cxn modelId="{C1C21AC0-54F3-41FB-B121-64E50AC05D94}" type="presParOf" srcId="{FE2B5203-8311-4E12-BD07-B2FA04021724}" destId="{C8752DB8-4A61-4B24-B4F8-2406E5629435}" srcOrd="1" destOrd="0" presId="urn:microsoft.com/office/officeart/2005/8/layout/hierarchy1"/>
    <dgm:cxn modelId="{FD739784-78F7-4F48-81B4-4EC4913B5C27}" type="presParOf" srcId="{28CA5B21-2A73-4504-8872-09D84E1F124A}" destId="{32F3145F-CE13-427C-8110-26524ADA11D4}" srcOrd="10" destOrd="0" presId="urn:microsoft.com/office/officeart/2005/8/layout/hierarchy1"/>
    <dgm:cxn modelId="{C05C79E1-4A17-4947-B10E-07CCC57E1AE8}" type="presParOf" srcId="{28CA5B21-2A73-4504-8872-09D84E1F124A}" destId="{D1CC72C0-DAF1-4247-B097-5EB5449F7BE5}" srcOrd="11" destOrd="0" presId="urn:microsoft.com/office/officeart/2005/8/layout/hierarchy1"/>
    <dgm:cxn modelId="{D2036752-F4F4-46C3-A52C-7571DBAB9DD0}" type="presParOf" srcId="{D1CC72C0-DAF1-4247-B097-5EB5449F7BE5}" destId="{A225F202-B560-4F22-8B35-F28C02441A80}" srcOrd="0" destOrd="0" presId="urn:microsoft.com/office/officeart/2005/8/layout/hierarchy1"/>
    <dgm:cxn modelId="{9F65EE8D-B331-4A0C-B90C-05E929890B2D}" type="presParOf" srcId="{A225F202-B560-4F22-8B35-F28C02441A80}" destId="{F6E8633C-C123-4EEB-BB25-671D86D45EED}" srcOrd="0" destOrd="0" presId="urn:microsoft.com/office/officeart/2005/8/layout/hierarchy1"/>
    <dgm:cxn modelId="{828451E1-3E06-4C74-8A2D-2BF1D1F9344F}" type="presParOf" srcId="{A225F202-B560-4F22-8B35-F28C02441A80}" destId="{989B5618-2D99-469A-BBAE-687F27F3ECD2}" srcOrd="1" destOrd="0" presId="urn:microsoft.com/office/officeart/2005/8/layout/hierarchy1"/>
    <dgm:cxn modelId="{0D814F61-5C4B-4CD1-9249-6625B6BDA1F7}" type="presParOf" srcId="{D1CC72C0-DAF1-4247-B097-5EB5449F7BE5}" destId="{07CDC5B9-E28D-4E63-A3FB-76E8EBF0919A}" srcOrd="1" destOrd="0" presId="urn:microsoft.com/office/officeart/2005/8/layout/hierarchy1"/>
    <dgm:cxn modelId="{159C2749-2EC6-48F7-87F3-A99B33E8C973}" type="presParOf" srcId="{07CDC5B9-E28D-4E63-A3FB-76E8EBF0919A}" destId="{A203EEDD-B5AD-4ED6-853F-6FB09CF49328}" srcOrd="0" destOrd="0" presId="urn:microsoft.com/office/officeart/2005/8/layout/hierarchy1"/>
    <dgm:cxn modelId="{BDD3BA57-1DA5-4219-8ED8-7712C1A9406D}" type="presParOf" srcId="{07CDC5B9-E28D-4E63-A3FB-76E8EBF0919A}" destId="{A4983EBC-CCA5-489F-AC73-6D77F1F40E66}" srcOrd="1" destOrd="0" presId="urn:microsoft.com/office/officeart/2005/8/layout/hierarchy1"/>
    <dgm:cxn modelId="{C06711DD-5CAD-48BF-A297-3C944CB41D07}" type="presParOf" srcId="{A4983EBC-CCA5-489F-AC73-6D77F1F40E66}" destId="{4AF1FBB8-FDFB-40DB-8109-22BD89B0F309}" srcOrd="0" destOrd="0" presId="urn:microsoft.com/office/officeart/2005/8/layout/hierarchy1"/>
    <dgm:cxn modelId="{1A528CDF-CB7C-4B59-AF17-1E390092F44E}" type="presParOf" srcId="{4AF1FBB8-FDFB-40DB-8109-22BD89B0F309}" destId="{0ECB0263-E102-4B56-B847-87EC0E1160E0}" srcOrd="0" destOrd="0" presId="urn:microsoft.com/office/officeart/2005/8/layout/hierarchy1"/>
    <dgm:cxn modelId="{D2CEA67A-4E37-4878-BB37-10B33B6718A5}" type="presParOf" srcId="{4AF1FBB8-FDFB-40DB-8109-22BD89B0F309}" destId="{42BED939-E5C3-40F3-ACBF-D9292EE4EF52}" srcOrd="1" destOrd="0" presId="urn:microsoft.com/office/officeart/2005/8/layout/hierarchy1"/>
    <dgm:cxn modelId="{CBEE2444-2810-4345-8D46-7C22E8871543}" type="presParOf" srcId="{A4983EBC-CCA5-489F-AC73-6D77F1F40E66}" destId="{3CAC5E00-7A22-411F-8851-A5CF186203FD}" srcOrd="1" destOrd="0" presId="urn:microsoft.com/office/officeart/2005/8/layout/hierarchy1"/>
    <dgm:cxn modelId="{0F6A46B1-E0D0-4B50-957C-E632B0E1916F}" type="presParOf" srcId="{2CF0BFD6-4D44-4B28-B9DB-E43204C5BE81}" destId="{AE16EC4A-0631-4A67-AE65-4E541B9C5533}" srcOrd="2" destOrd="0" presId="urn:microsoft.com/office/officeart/2005/8/layout/hierarchy1"/>
    <dgm:cxn modelId="{8DDA51C3-F328-469B-8838-B5D696E8B9E5}" type="presParOf" srcId="{2CF0BFD6-4D44-4B28-B9DB-E43204C5BE81}" destId="{52C2A8FA-E899-49AC-821B-79805FB28F55}" srcOrd="3" destOrd="0" presId="urn:microsoft.com/office/officeart/2005/8/layout/hierarchy1"/>
    <dgm:cxn modelId="{C276CA70-14DE-4B42-BD0D-4C1DB5995BB9}" type="presParOf" srcId="{52C2A8FA-E899-49AC-821B-79805FB28F55}" destId="{D90D61AD-D0EB-4917-8952-1B47AD05A34C}" srcOrd="0" destOrd="0" presId="urn:microsoft.com/office/officeart/2005/8/layout/hierarchy1"/>
    <dgm:cxn modelId="{DC7B1AB8-1E40-4BC5-A597-9EE468CA93FA}" type="presParOf" srcId="{D90D61AD-D0EB-4917-8952-1B47AD05A34C}" destId="{DAF8E31E-D22B-43D1-A330-67EC363FB193}" srcOrd="0" destOrd="0" presId="urn:microsoft.com/office/officeart/2005/8/layout/hierarchy1"/>
    <dgm:cxn modelId="{46CD2900-477B-49E3-AA7A-BCC20CBB27AD}" type="presParOf" srcId="{D90D61AD-D0EB-4917-8952-1B47AD05A34C}" destId="{7AFFDDF9-6CFD-49E0-8936-BE9E2EC08FB0}" srcOrd="1" destOrd="0" presId="urn:microsoft.com/office/officeart/2005/8/layout/hierarchy1"/>
    <dgm:cxn modelId="{7A7E2ED7-F874-471B-9863-6DCAC5D56E6B}" type="presParOf" srcId="{52C2A8FA-E899-49AC-821B-79805FB28F55}" destId="{B204CFE1-5A6F-47CB-9270-278230AC6E07}" srcOrd="1" destOrd="0" presId="urn:microsoft.com/office/officeart/2005/8/layout/hierarchy1"/>
    <dgm:cxn modelId="{C8EF24B2-B758-4BFB-884B-BE992964601B}" type="presParOf" srcId="{B204CFE1-5A6F-47CB-9270-278230AC6E07}" destId="{DBBE0528-E0F3-4BA2-B404-1EBDDB3E3C54}" srcOrd="0" destOrd="0" presId="urn:microsoft.com/office/officeart/2005/8/layout/hierarchy1"/>
    <dgm:cxn modelId="{B27B9898-312F-484C-ABE3-A2A5F091B520}" type="presParOf" srcId="{B204CFE1-5A6F-47CB-9270-278230AC6E07}" destId="{718A3446-13DF-4785-AA58-FD88DF0294F1}" srcOrd="1" destOrd="0" presId="urn:microsoft.com/office/officeart/2005/8/layout/hierarchy1"/>
    <dgm:cxn modelId="{81E1FD82-60C8-42DC-A740-981E77543804}" type="presParOf" srcId="{718A3446-13DF-4785-AA58-FD88DF0294F1}" destId="{1790897A-A4C5-4C5F-9D38-48739A94B649}" srcOrd="0" destOrd="0" presId="urn:microsoft.com/office/officeart/2005/8/layout/hierarchy1"/>
    <dgm:cxn modelId="{EF89359B-B32B-48E8-88AB-4C93299CD76B}" type="presParOf" srcId="{1790897A-A4C5-4C5F-9D38-48739A94B649}" destId="{7365AD49-0DD9-4209-83A5-34BD0D852524}" srcOrd="0" destOrd="0" presId="urn:microsoft.com/office/officeart/2005/8/layout/hierarchy1"/>
    <dgm:cxn modelId="{BB1AE9F3-4631-45E4-AD25-4F840F17BC61}" type="presParOf" srcId="{1790897A-A4C5-4C5F-9D38-48739A94B649}" destId="{925BDED3-0E2D-4011-B61B-61027B461434}" srcOrd="1" destOrd="0" presId="urn:microsoft.com/office/officeart/2005/8/layout/hierarchy1"/>
    <dgm:cxn modelId="{2B1C2F61-D8DC-46BE-A522-E75DD7E0D9A3}" type="presParOf" srcId="{718A3446-13DF-4785-AA58-FD88DF0294F1}" destId="{B19CBCD4-C02E-4057-8E5A-EBDAE75E4BCB}" srcOrd="1" destOrd="0" presId="urn:microsoft.com/office/officeart/2005/8/layout/hierarchy1"/>
    <dgm:cxn modelId="{B678A03B-8781-4556-A872-959EAD187354}" type="presParOf" srcId="{B19CBCD4-C02E-4057-8E5A-EBDAE75E4BCB}" destId="{A7B1DA69-866C-41A4-8746-14A87F28D88E}" srcOrd="0" destOrd="0" presId="urn:microsoft.com/office/officeart/2005/8/layout/hierarchy1"/>
    <dgm:cxn modelId="{DF255452-8871-495C-8DA6-0A5B71576F47}" type="presParOf" srcId="{B19CBCD4-C02E-4057-8E5A-EBDAE75E4BCB}" destId="{EDF6E168-7B85-4D17-A574-509FAA77C159}" srcOrd="1" destOrd="0" presId="urn:microsoft.com/office/officeart/2005/8/layout/hierarchy1"/>
    <dgm:cxn modelId="{11112659-29E6-415B-9C34-E399362DB333}" type="presParOf" srcId="{EDF6E168-7B85-4D17-A574-509FAA77C159}" destId="{706D258D-95E2-46AD-B544-6044E955E719}" srcOrd="0" destOrd="0" presId="urn:microsoft.com/office/officeart/2005/8/layout/hierarchy1"/>
    <dgm:cxn modelId="{6E3C0D74-C36F-4BF5-8508-47B2215F86ED}" type="presParOf" srcId="{706D258D-95E2-46AD-B544-6044E955E719}" destId="{E5EF2058-A8FB-4B40-B014-61250DDF9110}" srcOrd="0" destOrd="0" presId="urn:microsoft.com/office/officeart/2005/8/layout/hierarchy1"/>
    <dgm:cxn modelId="{403210F0-A3EA-49C8-B57B-6C6954E88A58}" type="presParOf" srcId="{706D258D-95E2-46AD-B544-6044E955E719}" destId="{6543A28C-1C2E-44BE-AA71-AF584CBB1BCA}" srcOrd="1" destOrd="0" presId="urn:microsoft.com/office/officeart/2005/8/layout/hierarchy1"/>
    <dgm:cxn modelId="{64F07B41-2185-4B31-8908-09D5BA2FF26A}" type="presParOf" srcId="{EDF6E168-7B85-4D17-A574-509FAA77C159}" destId="{9D28B838-C800-48B0-8620-75B699000DB6}" srcOrd="1" destOrd="0" presId="urn:microsoft.com/office/officeart/2005/8/layout/hierarchy1"/>
    <dgm:cxn modelId="{4973455C-C5D3-4CDD-89D7-AFE937CA7B21}" type="presParOf" srcId="{9D28B838-C800-48B0-8620-75B699000DB6}" destId="{58B29528-D249-4867-BBA5-22A5E51EE814}" srcOrd="0" destOrd="0" presId="urn:microsoft.com/office/officeart/2005/8/layout/hierarchy1"/>
    <dgm:cxn modelId="{AD4FB519-1434-4F4F-9FD0-8AD2311A520A}" type="presParOf" srcId="{9D28B838-C800-48B0-8620-75B699000DB6}" destId="{93884B1E-F11E-4213-86C5-7FF3022B0AB2}" srcOrd="1" destOrd="0" presId="urn:microsoft.com/office/officeart/2005/8/layout/hierarchy1"/>
    <dgm:cxn modelId="{0910D7CB-A381-4DA5-B9AC-58E4013594B2}" type="presParOf" srcId="{93884B1E-F11E-4213-86C5-7FF3022B0AB2}" destId="{12A93F4F-04FE-43EA-8A54-87090EF0B3DA}" srcOrd="0" destOrd="0" presId="urn:microsoft.com/office/officeart/2005/8/layout/hierarchy1"/>
    <dgm:cxn modelId="{C0D02331-4FD9-4592-8F44-BE41CD834C68}" type="presParOf" srcId="{12A93F4F-04FE-43EA-8A54-87090EF0B3DA}" destId="{4D8FC672-4EB4-406D-BC24-E69C726CA754}" srcOrd="0" destOrd="0" presId="urn:microsoft.com/office/officeart/2005/8/layout/hierarchy1"/>
    <dgm:cxn modelId="{AB93FB54-60B0-44C7-8FA8-AFA75BC29B23}" type="presParOf" srcId="{12A93F4F-04FE-43EA-8A54-87090EF0B3DA}" destId="{B7F6F127-E666-47CD-A3FB-F54A6193C6FC}" srcOrd="1" destOrd="0" presId="urn:microsoft.com/office/officeart/2005/8/layout/hierarchy1"/>
    <dgm:cxn modelId="{2F275857-DF13-4BAD-8869-858F594D8052}" type="presParOf" srcId="{93884B1E-F11E-4213-86C5-7FF3022B0AB2}" destId="{80A5FB5D-BF03-422C-B36F-9331BAE833D2}" srcOrd="1" destOrd="0" presId="urn:microsoft.com/office/officeart/2005/8/layout/hierarchy1"/>
    <dgm:cxn modelId="{A9E4EE13-B476-4F94-8EED-F9ADE48ABF6F}" type="presParOf" srcId="{B204CFE1-5A6F-47CB-9270-278230AC6E07}" destId="{5B5D4904-F123-4393-9877-4711E4DA0E4F}" srcOrd="2" destOrd="0" presId="urn:microsoft.com/office/officeart/2005/8/layout/hierarchy1"/>
    <dgm:cxn modelId="{37D5E224-2B0A-4D5F-83B1-7FF4D7B4A55B}" type="presParOf" srcId="{B204CFE1-5A6F-47CB-9270-278230AC6E07}" destId="{0671EEB4-324A-4BA7-9C1A-FD410FC1D5E4}" srcOrd="3" destOrd="0" presId="urn:microsoft.com/office/officeart/2005/8/layout/hierarchy1"/>
    <dgm:cxn modelId="{1480A128-3103-4C90-9665-B52FDF85EC79}" type="presParOf" srcId="{0671EEB4-324A-4BA7-9C1A-FD410FC1D5E4}" destId="{76CE7BA3-A690-479D-A461-F407DF9D9DFD}" srcOrd="0" destOrd="0" presId="urn:microsoft.com/office/officeart/2005/8/layout/hierarchy1"/>
    <dgm:cxn modelId="{B2194BC3-3541-484F-8662-ECD81D3C5FEC}" type="presParOf" srcId="{76CE7BA3-A690-479D-A461-F407DF9D9DFD}" destId="{9274A28D-F8D1-44F9-A011-7213EFE7CA65}" srcOrd="0" destOrd="0" presId="urn:microsoft.com/office/officeart/2005/8/layout/hierarchy1"/>
    <dgm:cxn modelId="{DCAC92F1-9D17-4B97-95A8-5B1B32294948}" type="presParOf" srcId="{76CE7BA3-A690-479D-A461-F407DF9D9DFD}" destId="{93D22900-2946-4819-92F8-63543EDB841A}" srcOrd="1" destOrd="0" presId="urn:microsoft.com/office/officeart/2005/8/layout/hierarchy1"/>
    <dgm:cxn modelId="{0BF16DEE-E0ED-4BF3-80CD-EF4AF38C79D1}" type="presParOf" srcId="{0671EEB4-324A-4BA7-9C1A-FD410FC1D5E4}" destId="{9F0CF6D6-267E-41EF-9F4C-87727F01D6EE}" srcOrd="1" destOrd="0" presId="urn:microsoft.com/office/officeart/2005/8/layout/hierarchy1"/>
    <dgm:cxn modelId="{272080B1-CFE7-46FE-B7A8-ACF38F223F45}" type="presParOf" srcId="{9F0CF6D6-267E-41EF-9F4C-87727F01D6EE}" destId="{9C01EC8B-8E40-4B49-846E-0BCE47B1A193}" srcOrd="0" destOrd="0" presId="urn:microsoft.com/office/officeart/2005/8/layout/hierarchy1"/>
    <dgm:cxn modelId="{8DEA884E-6F15-498E-BFC7-600EE0163EA7}" type="presParOf" srcId="{9F0CF6D6-267E-41EF-9F4C-87727F01D6EE}" destId="{5E078396-527A-4A49-B8FA-410B592F3AC0}" srcOrd="1" destOrd="0" presId="urn:microsoft.com/office/officeart/2005/8/layout/hierarchy1"/>
    <dgm:cxn modelId="{B95B6206-9826-473B-A3C8-E82786B0EBF6}" type="presParOf" srcId="{5E078396-527A-4A49-B8FA-410B592F3AC0}" destId="{78631584-54B1-4557-8DC9-15FAE255032B}" srcOrd="0" destOrd="0" presId="urn:microsoft.com/office/officeart/2005/8/layout/hierarchy1"/>
    <dgm:cxn modelId="{F4B9386E-0F15-4896-BEA9-CBF46D20D432}" type="presParOf" srcId="{78631584-54B1-4557-8DC9-15FAE255032B}" destId="{E7D73FA3-ACD9-425B-A5D0-2CA70CEC42BD}" srcOrd="0" destOrd="0" presId="urn:microsoft.com/office/officeart/2005/8/layout/hierarchy1"/>
    <dgm:cxn modelId="{11EEA744-3B64-46A1-A1BA-B3228534F475}" type="presParOf" srcId="{78631584-54B1-4557-8DC9-15FAE255032B}" destId="{AE683A21-9678-4766-AB3B-FE557E8E9AAD}" srcOrd="1" destOrd="0" presId="urn:microsoft.com/office/officeart/2005/8/layout/hierarchy1"/>
    <dgm:cxn modelId="{0AE7387E-B521-44AF-A077-5EB0F1545614}" type="presParOf" srcId="{5E078396-527A-4A49-B8FA-410B592F3AC0}" destId="{AAE350F6-F5E4-4DCC-B6BE-B75BF66638D9}" srcOrd="1" destOrd="0" presId="urn:microsoft.com/office/officeart/2005/8/layout/hierarchy1"/>
    <dgm:cxn modelId="{EB56C398-8580-4E2D-A711-C3C4F978F322}" type="presParOf" srcId="{B204CFE1-5A6F-47CB-9270-278230AC6E07}" destId="{4A682242-62C6-4EAA-A20D-917682BFE854}" srcOrd="4" destOrd="0" presId="urn:microsoft.com/office/officeart/2005/8/layout/hierarchy1"/>
    <dgm:cxn modelId="{33C655CB-B5B1-4DEF-8977-F33D99AB32D6}" type="presParOf" srcId="{B204CFE1-5A6F-47CB-9270-278230AC6E07}" destId="{676AC1CC-5557-4265-B1E3-A87FFAEF2B5E}" srcOrd="5" destOrd="0" presId="urn:microsoft.com/office/officeart/2005/8/layout/hierarchy1"/>
    <dgm:cxn modelId="{9AA364C7-E7CE-4322-85EF-7116709E8EE2}" type="presParOf" srcId="{676AC1CC-5557-4265-B1E3-A87FFAEF2B5E}" destId="{49033774-64C4-4601-9654-48C894780691}" srcOrd="0" destOrd="0" presId="urn:microsoft.com/office/officeart/2005/8/layout/hierarchy1"/>
    <dgm:cxn modelId="{A7E3B465-E1E4-410A-BCF3-7F855124822E}" type="presParOf" srcId="{49033774-64C4-4601-9654-48C894780691}" destId="{9E9B92C7-B60D-4473-9FED-EEDB1B90B1B2}" srcOrd="0" destOrd="0" presId="urn:microsoft.com/office/officeart/2005/8/layout/hierarchy1"/>
    <dgm:cxn modelId="{134E6BE0-6B28-441D-8C19-DAA6EC47B492}" type="presParOf" srcId="{49033774-64C4-4601-9654-48C894780691}" destId="{7ECE0FD6-7C48-4F2A-B9C3-6822FA4C0E8F}" srcOrd="1" destOrd="0" presId="urn:microsoft.com/office/officeart/2005/8/layout/hierarchy1"/>
    <dgm:cxn modelId="{7B964A94-5113-45AF-9234-C78910B45836}" type="presParOf" srcId="{676AC1CC-5557-4265-B1E3-A87FFAEF2B5E}" destId="{D8331165-6D43-4A0D-B9D6-FEA907C6FC75}" srcOrd="1" destOrd="0" presId="urn:microsoft.com/office/officeart/2005/8/layout/hierarchy1"/>
    <dgm:cxn modelId="{DFFFA456-BA48-4613-8F69-574F30E2914C}" type="presParOf" srcId="{D8331165-6D43-4A0D-B9D6-FEA907C6FC75}" destId="{6243DFB1-D57C-49DC-A337-8B93E2047DF7}" srcOrd="0" destOrd="0" presId="urn:microsoft.com/office/officeart/2005/8/layout/hierarchy1"/>
    <dgm:cxn modelId="{203732D7-6708-4F52-9053-068B6708BC6F}" type="presParOf" srcId="{D8331165-6D43-4A0D-B9D6-FEA907C6FC75}" destId="{C563CC84-091C-460F-AF01-F390BAEC7563}" srcOrd="1" destOrd="0" presId="urn:microsoft.com/office/officeart/2005/8/layout/hierarchy1"/>
    <dgm:cxn modelId="{7C7A33D8-89A7-4F7F-989C-FD8FE25AB0B0}" type="presParOf" srcId="{C563CC84-091C-460F-AF01-F390BAEC7563}" destId="{2D6D2BC8-3616-4DC5-8089-38DFD42110C1}" srcOrd="0" destOrd="0" presId="urn:microsoft.com/office/officeart/2005/8/layout/hierarchy1"/>
    <dgm:cxn modelId="{3E040248-FAC0-4699-992E-B86325040716}" type="presParOf" srcId="{2D6D2BC8-3616-4DC5-8089-38DFD42110C1}" destId="{242F3176-C71D-4A1D-9187-F48CAD9DA615}" srcOrd="0" destOrd="0" presId="urn:microsoft.com/office/officeart/2005/8/layout/hierarchy1"/>
    <dgm:cxn modelId="{08AE7155-E14E-4C2A-A528-CFB74010C034}" type="presParOf" srcId="{2D6D2BC8-3616-4DC5-8089-38DFD42110C1}" destId="{22BF61FB-01F3-42C6-AA64-49581F44D53D}" srcOrd="1" destOrd="0" presId="urn:microsoft.com/office/officeart/2005/8/layout/hierarchy1"/>
    <dgm:cxn modelId="{738E7DBE-C22C-4649-BF09-2012BED59097}" type="presParOf" srcId="{C563CC84-091C-460F-AF01-F390BAEC7563}" destId="{19376B71-6BAF-4716-A6A3-4B40E39D5AC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A19D04-6364-426D-9810-D5FA3CD5C784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50A5DB5-87C6-4411-A215-8ED4D21C3800}">
      <dgm:prSet phldrT="[Text]" custT="1"/>
      <dgm:spPr/>
      <dgm:t>
        <a:bodyPr/>
        <a:lstStyle/>
        <a:p>
          <a:r>
            <a:rPr lang="en-US" sz="1400" b="1" dirty="0">
              <a:latin typeface="Times New Roman" pitchFamily="18" charset="0"/>
              <a:cs typeface="Times New Roman" pitchFamily="18" charset="0"/>
            </a:rPr>
            <a:t>OEBB Mission Structure</a:t>
          </a:r>
        </a:p>
      </dgm:t>
    </dgm:pt>
    <dgm:pt modelId="{FC2D32DC-3151-4588-82E6-EA1E6871A2DE}" type="parTrans" cxnId="{22ACC296-3FA6-4E52-98E5-60F7A780D0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D52B9CC-4226-41D0-ACD3-05294C49E2D2}" type="sibTrans" cxnId="{22ACC296-3FA6-4E52-98E5-60F7A780D0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82DDA2D-9A74-47B2-AD92-E17C922A5EA8}">
      <dgm:prSet phldrT="[Text]" custT="1"/>
      <dgm:spPr/>
      <dgm:t>
        <a:bodyPr/>
        <a:lstStyle/>
        <a:p>
          <a:r>
            <a:rPr lang="en-US" sz="1100" b="1" dirty="0">
              <a:latin typeface="Times New Roman" pitchFamily="18" charset="0"/>
              <a:cs typeface="Times New Roman" pitchFamily="18" charset="0"/>
            </a:rPr>
            <a:t>West /</a:t>
          </a:r>
          <a:r>
            <a:rPr lang="en-US" sz="1100" b="1" dirty="0" err="1">
              <a:latin typeface="Times New Roman" pitchFamily="18" charset="0"/>
              <a:cs typeface="Times New Roman" pitchFamily="18" charset="0"/>
            </a:rPr>
            <a:t>Ouest</a:t>
          </a:r>
          <a:endParaRPr lang="en-US" sz="1100" b="1" dirty="0">
            <a:latin typeface="Times New Roman" pitchFamily="18" charset="0"/>
            <a:cs typeface="Times New Roman" pitchFamily="18" charset="0"/>
          </a:endParaRPr>
        </a:p>
      </dgm:t>
    </dgm:pt>
    <dgm:pt modelId="{9F753D41-AC22-4354-9510-C2EED99E2E21}" type="parTrans" cxnId="{F0A35CA2-F00F-4964-B332-B32D13BC9994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D3773A1A-BFB1-492A-B678-44A245C2B58F}" type="sibTrans" cxnId="{F0A35CA2-F00F-4964-B332-B32D13BC999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B010F09-A0A0-488F-B0B8-9336EA6AF2D2}">
      <dgm:prSet custT="1"/>
      <dgm:spPr/>
      <dgm:t>
        <a:bodyPr/>
        <a:lstStyle/>
        <a:p>
          <a:r>
            <a:rPr lang="en-US" sz="1050" b="1" dirty="0">
              <a:latin typeface="Times New Roman" pitchFamily="18" charset="0"/>
              <a:cs typeface="Times New Roman" pitchFamily="18" charset="0"/>
            </a:rPr>
            <a:t>Southeast / </a:t>
          </a:r>
          <a:r>
            <a:rPr lang="en-US" sz="1050" b="1" dirty="0" err="1">
              <a:latin typeface="Times New Roman" pitchFamily="18" charset="0"/>
              <a:cs typeface="Times New Roman" pitchFamily="18" charset="0"/>
            </a:rPr>
            <a:t>Sud</a:t>
          </a:r>
          <a:endParaRPr lang="en-US" sz="1050" b="1" dirty="0">
            <a:latin typeface="Times New Roman" pitchFamily="18" charset="0"/>
            <a:cs typeface="Times New Roman" pitchFamily="18" charset="0"/>
          </a:endParaRPr>
        </a:p>
      </dgm:t>
    </dgm:pt>
    <dgm:pt modelId="{AA4C486B-439B-4FD5-A902-410E60205FD8}" type="parTrans" cxnId="{2928A9BA-7F01-420C-B8C2-C68E39D2C28B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A352781A-EFE6-434A-AE62-00FF2778A44A}" type="sibTrans" cxnId="{2928A9BA-7F01-420C-B8C2-C68E39D2C28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5F454AD-D4E8-4BCC-B102-F68EE9C85492}">
      <dgm:prSet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Delmas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FA8ECA76-FCA4-44EA-BDCC-CEC2659758B8}" type="parTrans" cxnId="{3738B8FF-204D-417A-B8A7-C81BAF1AB5D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BDFCEF78-2897-4AF6-9729-72520E263EFE}" type="sibTrans" cxnId="{3738B8FF-204D-417A-B8A7-C81BAF1AB5D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BEDE06E8-6940-4BE7-BB56-0D84E77B75BC}">
      <dgm:prSet custT="1"/>
      <dgm:spPr/>
      <dgm:t>
        <a:bodyPr/>
        <a:lstStyle/>
        <a:p>
          <a:r>
            <a:rPr 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Cabaret</a:t>
          </a:r>
        </a:p>
      </dgm:t>
    </dgm:pt>
    <dgm:pt modelId="{8932D0EA-AFEC-4D5D-AFC4-79D7E59D0732}" type="parTrans" cxnId="{2D2B7D0C-C5A5-4BF6-9357-BD712BE6E6A3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4985388D-9C29-4D44-B276-8D286B87337B}" type="sibTrans" cxnId="{2D2B7D0C-C5A5-4BF6-9357-BD712BE6E6A3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E939026-90AC-4F10-BAE8-FD3BE4D84E78}">
      <dgm:prSet/>
      <dgm:spPr/>
      <dgm:t>
        <a:bodyPr/>
        <a:lstStyle/>
        <a:p>
          <a:r>
            <a:rPr lang="en-US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Cazale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68E3E3-6F38-4C82-8BA8-402FC12D03D7}" type="parTrans" cxnId="{1FB40630-36B4-4219-B199-AC6BFEF629AF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E3108A85-B2D6-40FE-9368-ED19800868C9}" type="sibTrans" cxnId="{1FB40630-36B4-4219-B199-AC6BFEF629AF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6AF0B54-C149-49E1-AD17-DB6FD452CCE8}">
      <dgm:prSet custT="1"/>
      <dgm:spPr/>
      <dgm:t>
        <a:bodyPr/>
        <a:lstStyle/>
        <a:p>
          <a:r>
            <a:rPr lang="en-US" sz="1400" b="1" dirty="0" err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Marbial</a:t>
          </a:r>
          <a:endParaRPr lang="en-US" sz="14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588F62-6734-4224-A2C7-82BC5D173EAE}" type="parTrans" cxnId="{E58F9443-5051-4D39-9017-373FB5C8B0FF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0CE4C8B2-00E7-4BE1-99CE-18770FB63F97}" type="sibTrans" cxnId="{E58F9443-5051-4D39-9017-373FB5C8B0FF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7317781-D9F4-4850-B0FC-0047EEFDCAFE}">
      <dgm:prSet/>
      <dgm:spPr/>
      <dgm:t>
        <a:bodyPr/>
        <a:lstStyle/>
        <a:p>
          <a:r>
            <a:rPr lang="en-US" b="1" dirty="0" err="1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Lavoute</a:t>
          </a:r>
          <a:endParaRPr lang="en-US" b="1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C29131C-1844-4844-B520-DF594649A35C}" type="parTrans" cxnId="{27BE4160-C905-45CC-B3A1-9178F51C02E1}">
      <dgm:prSet/>
      <dgm:spPr/>
      <dgm:t>
        <a:bodyPr/>
        <a:lstStyle/>
        <a:p>
          <a:endParaRPr lang="en-US" b="1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36CC882-E043-481A-B883-44D5DA844A53}" type="sibTrans" cxnId="{27BE4160-C905-45CC-B3A1-9178F51C02E1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6C6A4C7-6041-4AEA-A95B-F2788FD75713}">
      <dgm:prSet/>
      <dgm:spPr/>
      <dgm:t>
        <a:bodyPr/>
        <a:lstStyle/>
        <a:p>
          <a:r>
            <a:rPr lang="en-US" b="1" dirty="0">
              <a:latin typeface="Times New Roman" pitchFamily="18" charset="0"/>
              <a:cs typeface="Times New Roman" pitchFamily="18" charset="0"/>
            </a:rPr>
            <a:t>Font Blanc</a:t>
          </a:r>
        </a:p>
      </dgm:t>
    </dgm:pt>
    <dgm:pt modelId="{D7FC52BD-2966-4091-91FA-5C7393179AC8}" type="parTrans" cxnId="{C4DFF3F8-4295-47FC-8F61-22113130B9FD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F3FABE2C-8BDE-494D-A411-7CECCD540923}" type="sibTrans" cxnId="{C4DFF3F8-4295-47FC-8F61-22113130B9FD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650B81D-957C-47E0-9C6A-A60EA16B5276}">
      <dgm:prSet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Lamandier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DA07C3BD-0065-41AE-8094-5CCAE59CA1C1}" type="parTrans" cxnId="{91721396-DAE0-41C9-9D38-D79F4B233250}">
      <dgm:prSet/>
      <dgm:spPr/>
      <dgm:t>
        <a:bodyPr/>
        <a:lstStyle/>
        <a:p>
          <a:endParaRPr lang="en-US" b="1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16DDA16-BC20-453E-BC76-AA128E1EECCA}" type="sibTrans" cxnId="{91721396-DAE0-41C9-9D38-D79F4B233250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A50A2AA-34EC-4CDF-95FE-18CC0894A386}">
      <dgm:prSet/>
      <dgm:spPr/>
      <dgm:t>
        <a:bodyPr/>
        <a:lstStyle/>
        <a:p>
          <a:r>
            <a:rPr lang="en-US" b="1" dirty="0" err="1">
              <a:latin typeface="Times New Roman" pitchFamily="18" charset="0"/>
              <a:cs typeface="Times New Roman" pitchFamily="18" charset="0"/>
            </a:rPr>
            <a:t>Conoyer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9364FB95-FD87-4B35-AE51-8493B7573E97}" type="parTrans" cxnId="{3B3783C5-7319-469C-9F74-1BBD625081C3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E9B7F173-5532-41F2-92F5-85D41DB098AD}" type="sibTrans" cxnId="{3B3783C5-7319-469C-9F74-1BBD625081C3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AD694C7-C01A-40F8-B5A9-4BBA2B79BD8F}">
      <dgm:prSet/>
      <dgm:spPr/>
      <dgm:t>
        <a:bodyPr/>
        <a:lstStyle/>
        <a:p>
          <a:r>
            <a:rPr lang="en-US" b="1" dirty="0" err="1">
              <a:latin typeface="Times New Roman" pitchFamily="18" charset="0"/>
              <a:cs typeface="Times New Roman" pitchFamily="18" charset="0"/>
            </a:rPr>
            <a:t>Rechimeau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FE0A3860-B85F-4C38-88EF-AC0CB1E746A9}" type="parTrans" cxnId="{FDB15A46-CED9-4E8A-BCA4-32F092D69E94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16D4F742-2A92-4DFC-BF9A-A162297EE1D1}" type="sibTrans" cxnId="{FDB15A46-CED9-4E8A-BCA4-32F092D69E9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1D656B2-F6CB-46C4-883D-D41AC09BA676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Church</a:t>
          </a:r>
        </a:p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School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BC6E423E-007E-4AD6-9F55-DE2A81797FC5}" type="parTrans" cxnId="{9A1E7487-CF05-47A5-8F33-CFA4A2D0092C}">
      <dgm:prSet/>
      <dgm:spPr/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2C8ACE4-ED90-4D2B-A746-99F362323041}" type="sibTrans" cxnId="{9A1E7487-CF05-47A5-8F33-CFA4A2D0092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988B467-DD43-47CF-8E1D-13BEA78B09D2}">
      <dgm:prSet custT="1"/>
      <dgm:spPr/>
      <dgm:t>
        <a:bodyPr/>
        <a:lstStyle/>
        <a:p>
          <a:r>
            <a: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Church</a:t>
          </a:r>
        </a:p>
        <a:p>
          <a:r>
            <a: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School</a:t>
          </a:r>
          <a:endParaRPr lang="en-US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ADFFAB-F2CA-4E10-A9CE-4AF72215F85C}" type="parTrans" cxnId="{7CC56B3A-9463-478B-8FEA-F3C36BB12EF3}">
      <dgm:prSet/>
      <dgm:spPr/>
      <dgm:t>
        <a:bodyPr/>
        <a:lstStyle/>
        <a:p>
          <a:endParaRPr lang="en-US" b="1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EA2C1B3-FDD3-49F6-ABAC-ECB6E44B525C}" type="sibTrans" cxnId="{7CC56B3A-9463-478B-8FEA-F3C36BB12EF3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24BE373-D4AA-4258-A74A-3784FF7326A6}">
      <dgm:prSet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Church</a:t>
          </a:r>
        </a:p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School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CAB6668F-2638-4F1D-904D-EB3B94D6AAE8}" type="parTrans" cxnId="{B979C274-40D3-4F37-8268-3A2153A5F75F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3F662B2E-7B0C-4824-928D-C5A58B7405D0}" type="sibTrans" cxnId="{B979C274-40D3-4F37-8268-3A2153A5F75F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017FF84-3926-411F-8059-AFC05F21006E}">
      <dgm:prSet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Church</a:t>
          </a:r>
        </a:p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School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A16C7FF9-CC14-4FE9-967C-3E05D07C19F9}" type="parTrans" cxnId="{39E48BCC-9792-44B7-9458-BC1C1545D10B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2F01C5C4-ED1E-4E9D-8D27-78F6A656926D}" type="sibTrans" cxnId="{39E48BCC-9792-44B7-9458-BC1C1545D10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0A3DD78-4AB7-48BB-B4C4-91473AA77922}">
      <dgm:prSet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Church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A685907E-5BDC-462A-AF88-1A4621045C2C}" type="parTrans" cxnId="{2291E122-1CA8-4375-8067-BDE12753BA84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B1A21A1F-9DDE-43B0-9217-960FEAF2D254}" type="sibTrans" cxnId="{2291E122-1CA8-4375-8067-BDE12753BA8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622E02AE-679C-4B2C-B924-A22A81F93F8A}">
      <dgm:prSet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Church</a:t>
          </a:r>
        </a:p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School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1F74F55B-AADB-4EAA-8C32-0086D43A3A36}" type="parTrans" cxnId="{2747588A-F0B7-4AD5-B168-488D25746AC2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666B9ECF-62C5-44C2-9E4B-E681018D7610}" type="sibTrans" cxnId="{2747588A-F0B7-4AD5-B168-488D25746AC2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9987DAF-DA34-4D98-8DF5-558B4EF9214F}">
      <dgm:prSet custT="1"/>
      <dgm:spPr/>
      <dgm:t>
        <a:bodyPr/>
        <a:lstStyle/>
        <a:p>
          <a:r>
            <a:rPr lang="en-US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Church</a:t>
          </a:r>
        </a:p>
        <a:p>
          <a:r>
            <a:rPr lang="en-US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School</a:t>
          </a:r>
          <a:endParaRPr lang="en-US" sz="14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486002-0E81-42D4-AA1D-83854CB4A1BB}" type="parTrans" cxnId="{F1F113CC-8907-4CEA-BCF5-BE425BC2925D}">
      <dgm:prSet/>
      <dgm:spPr/>
      <dgm:t>
        <a:bodyPr/>
        <a:lstStyle/>
        <a:p>
          <a:endParaRPr lang="en-US" sz="2400" b="1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BAEEA2-8853-44FC-810D-AE99806320F3}" type="sibTrans" cxnId="{F1F113CC-8907-4CEA-BCF5-BE425BC2925D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6F7CCCE-6436-4123-A9A4-96FC3361A6F4}">
      <dgm:prSet/>
      <dgm:spPr/>
      <dgm:t>
        <a:bodyPr/>
        <a:lstStyle/>
        <a:p>
          <a:r>
            <a:rPr lang="en-US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Church</a:t>
          </a:r>
          <a:endParaRPr lang="en-US" b="1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DA419B4-0E1C-42E1-9B4B-A1D675488EB3}" type="parTrans" cxnId="{C1B72291-F75A-4891-84AB-198ACEAEBF11}">
      <dgm:prSet/>
      <dgm:spPr/>
      <dgm:t>
        <a:bodyPr/>
        <a:lstStyle/>
        <a:p>
          <a:endParaRPr lang="en-US" b="1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C4EDC7F-BD27-484B-B0DF-A94A7AFF0822}" type="sibTrans" cxnId="{C1B72291-F75A-4891-84AB-198ACEAEBF11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5F95BAD-0610-48FB-A5F1-921AF147253D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Church </a:t>
          </a:r>
        </a:p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School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A704264-100F-4E20-A180-6FF16C52D252}" type="parTrans" cxnId="{CE11D3AF-F3F9-4F29-97E1-324BE5E29545}">
      <dgm:prSet/>
      <dgm:spPr/>
      <dgm:t>
        <a:bodyPr/>
        <a:lstStyle/>
        <a:p>
          <a:endParaRPr lang="en-US" b="1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4B236B7-F361-4273-827E-5489D967790F}" type="sibTrans" cxnId="{CE11D3AF-F3F9-4F29-97E1-324BE5E2954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8E39E49-BE81-4460-9CBD-AE7234CBEB26}">
      <dgm:prSet custT="1"/>
      <dgm:spPr/>
      <dgm:t>
        <a:bodyPr/>
        <a:lstStyle/>
        <a:p>
          <a:r>
            <a:rPr 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Clinic</a:t>
          </a:r>
          <a:endParaRPr lang="en-US" sz="1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65711E-62D3-40BB-ADDF-54E6B9A07D1C}" type="parTrans" cxnId="{7B83AC5E-C329-49B3-AF97-4B5599B4E00B}">
      <dgm:prSet/>
      <dgm:spPr/>
      <dgm:t>
        <a:bodyPr/>
        <a:lstStyle/>
        <a:p>
          <a:endParaRPr lang="en-US" b="1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33ABA1D-357B-4924-8D0D-EFC3514B40C3}" type="sibTrans" cxnId="{7B83AC5E-C329-49B3-AF97-4B5599B4E00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C9EC2C6-994F-4901-8879-0938F998CB08}">
      <dgm:prSet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Clinic</a:t>
          </a:r>
        </a:p>
      </dgm:t>
    </dgm:pt>
    <dgm:pt modelId="{D49E1463-E82D-4ADA-BB09-2C08CB024F1D}" type="parTrans" cxnId="{D7D4B454-2480-475B-9534-B881B28A9A63}">
      <dgm:prSet/>
      <dgm:spPr/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387104C-E2B9-428D-92C4-D79A31DC4EA2}" type="sibTrans" cxnId="{D7D4B454-2480-475B-9534-B881B28A9A63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128FC41-8A73-43C6-B93A-2DBB9336345F}">
      <dgm:prSet custT="1"/>
      <dgm:spPr/>
      <dgm:t>
        <a:bodyPr/>
        <a:lstStyle/>
        <a:p>
          <a:r>
            <a:rPr lang="en-US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Clinic</a:t>
          </a:r>
        </a:p>
      </dgm:t>
    </dgm:pt>
    <dgm:pt modelId="{A7F2D90C-44C8-4627-9B99-498D4702D041}" type="parTrans" cxnId="{47802170-D5C2-4C20-9791-3C16C8E2F62E}">
      <dgm:prSet/>
      <dgm:spPr/>
      <dgm:t>
        <a:bodyPr/>
        <a:lstStyle/>
        <a:p>
          <a:endParaRPr lang="en-US" sz="2400" b="1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C73A9C-4555-4B40-B534-C4D508E709C3}" type="sibTrans" cxnId="{47802170-D5C2-4C20-9791-3C16C8E2F62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9311016-D78D-440C-A701-46369C7C63AA}" type="pres">
      <dgm:prSet presAssocID="{5DA19D04-6364-426D-9810-D5FA3CD5C78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D9B1ED6-D3F4-4748-844D-B4C791E53EAF}" type="pres">
      <dgm:prSet presAssocID="{B50A5DB5-87C6-4411-A215-8ED4D21C3800}" presName="hierRoot1" presStyleCnt="0"/>
      <dgm:spPr/>
      <dgm:t>
        <a:bodyPr/>
        <a:lstStyle/>
        <a:p>
          <a:endParaRPr lang="en-US"/>
        </a:p>
      </dgm:t>
    </dgm:pt>
    <dgm:pt modelId="{09AE514A-353D-4E9C-A611-E7BB919F7B3F}" type="pres">
      <dgm:prSet presAssocID="{B50A5DB5-87C6-4411-A215-8ED4D21C3800}" presName="composite" presStyleCnt="0"/>
      <dgm:spPr/>
      <dgm:t>
        <a:bodyPr/>
        <a:lstStyle/>
        <a:p>
          <a:endParaRPr lang="en-US"/>
        </a:p>
      </dgm:t>
    </dgm:pt>
    <dgm:pt modelId="{3EC62AAD-CE91-4187-B945-7CC324C3A295}" type="pres">
      <dgm:prSet presAssocID="{B50A5DB5-87C6-4411-A215-8ED4D21C3800}" presName="background" presStyleLbl="node0" presStyleIdx="0" presStyleCnt="1"/>
      <dgm:spPr/>
      <dgm:t>
        <a:bodyPr/>
        <a:lstStyle/>
        <a:p>
          <a:endParaRPr lang="en-US"/>
        </a:p>
      </dgm:t>
    </dgm:pt>
    <dgm:pt modelId="{B621DA10-6465-4295-BE0A-D37BDA3E6E37}" type="pres">
      <dgm:prSet presAssocID="{B50A5DB5-87C6-4411-A215-8ED4D21C3800}" presName="text" presStyleLbl="fgAcc0" presStyleIdx="0" presStyleCnt="1" custScaleX="375130" custScaleY="142973" custLinFactNeighborX="-4055" custLinFactNeighborY="-296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F0BFD6-4D44-4B28-B9DB-E43204C5BE81}" type="pres">
      <dgm:prSet presAssocID="{B50A5DB5-87C6-4411-A215-8ED4D21C3800}" presName="hierChild2" presStyleCnt="0"/>
      <dgm:spPr/>
      <dgm:t>
        <a:bodyPr/>
        <a:lstStyle/>
        <a:p>
          <a:endParaRPr lang="en-US"/>
        </a:p>
      </dgm:t>
    </dgm:pt>
    <dgm:pt modelId="{E9A94685-31CE-43EE-BCEB-CE988471F549}" type="pres">
      <dgm:prSet presAssocID="{9F753D41-AC22-4354-9510-C2EED99E2E21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4A7BB39-9627-4F77-ABFC-16F06FDF1FC6}" type="pres">
      <dgm:prSet presAssocID="{282DDA2D-9A74-47B2-AD92-E17C922A5EA8}" presName="hierRoot2" presStyleCnt="0"/>
      <dgm:spPr/>
      <dgm:t>
        <a:bodyPr/>
        <a:lstStyle/>
        <a:p>
          <a:endParaRPr lang="en-US"/>
        </a:p>
      </dgm:t>
    </dgm:pt>
    <dgm:pt modelId="{C725E7CF-4F85-4839-B752-30205CC7F1C7}" type="pres">
      <dgm:prSet presAssocID="{282DDA2D-9A74-47B2-AD92-E17C922A5EA8}" presName="composite2" presStyleCnt="0"/>
      <dgm:spPr/>
      <dgm:t>
        <a:bodyPr/>
        <a:lstStyle/>
        <a:p>
          <a:endParaRPr lang="en-US"/>
        </a:p>
      </dgm:t>
    </dgm:pt>
    <dgm:pt modelId="{17445E35-A8B8-4629-88CD-A85C4982A6E9}" type="pres">
      <dgm:prSet presAssocID="{282DDA2D-9A74-47B2-AD92-E17C922A5EA8}" presName="background2" presStyleLbl="node2" presStyleIdx="0" presStyleCnt="2"/>
      <dgm:spPr/>
      <dgm:t>
        <a:bodyPr/>
        <a:lstStyle/>
        <a:p>
          <a:endParaRPr lang="en-US"/>
        </a:p>
      </dgm:t>
    </dgm:pt>
    <dgm:pt modelId="{F0212A18-C3FD-4A62-9307-CAF1B42AB20A}" type="pres">
      <dgm:prSet presAssocID="{282DDA2D-9A74-47B2-AD92-E17C922A5EA8}" presName="text2" presStyleLbl="fgAcc2" presStyleIdx="0" presStyleCnt="2" custScaleX="219762" custScaleY="1464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CA5B21-2A73-4504-8872-09D84E1F124A}" type="pres">
      <dgm:prSet presAssocID="{282DDA2D-9A74-47B2-AD92-E17C922A5EA8}" presName="hierChild3" presStyleCnt="0"/>
      <dgm:spPr/>
      <dgm:t>
        <a:bodyPr/>
        <a:lstStyle/>
        <a:p>
          <a:endParaRPr lang="en-US"/>
        </a:p>
      </dgm:t>
    </dgm:pt>
    <dgm:pt modelId="{BA2BAC18-80B6-47F4-A730-F33325C09DA2}" type="pres">
      <dgm:prSet presAssocID="{FA8ECA76-FCA4-44EA-BDCC-CEC2659758B8}" presName="Name17" presStyleLbl="parChTrans1D3" presStyleIdx="0" presStyleCnt="9"/>
      <dgm:spPr/>
      <dgm:t>
        <a:bodyPr/>
        <a:lstStyle/>
        <a:p>
          <a:endParaRPr lang="en-US"/>
        </a:p>
      </dgm:t>
    </dgm:pt>
    <dgm:pt modelId="{E4D8C2A2-1C5C-4D91-9B06-8BC538AC8A49}" type="pres">
      <dgm:prSet presAssocID="{F5F454AD-D4E8-4BCC-B102-F68EE9C85492}" presName="hierRoot3" presStyleCnt="0"/>
      <dgm:spPr/>
      <dgm:t>
        <a:bodyPr/>
        <a:lstStyle/>
        <a:p>
          <a:endParaRPr lang="en-US"/>
        </a:p>
      </dgm:t>
    </dgm:pt>
    <dgm:pt modelId="{8311C406-D4A2-4005-9DD9-ED317FD400B6}" type="pres">
      <dgm:prSet presAssocID="{F5F454AD-D4E8-4BCC-B102-F68EE9C85492}" presName="composite3" presStyleCnt="0"/>
      <dgm:spPr/>
      <dgm:t>
        <a:bodyPr/>
        <a:lstStyle/>
        <a:p>
          <a:endParaRPr lang="en-US"/>
        </a:p>
      </dgm:t>
    </dgm:pt>
    <dgm:pt modelId="{338BCA14-8430-4D27-A5F9-BCF4C7B974FF}" type="pres">
      <dgm:prSet presAssocID="{F5F454AD-D4E8-4BCC-B102-F68EE9C85492}" presName="background3" presStyleLbl="node3" presStyleIdx="0" presStyleCnt="9"/>
      <dgm:spPr/>
      <dgm:t>
        <a:bodyPr/>
        <a:lstStyle/>
        <a:p>
          <a:endParaRPr lang="en-US"/>
        </a:p>
      </dgm:t>
    </dgm:pt>
    <dgm:pt modelId="{86A7A67A-B390-4344-A678-46A43916A231}" type="pres">
      <dgm:prSet presAssocID="{F5F454AD-D4E8-4BCC-B102-F68EE9C85492}" presName="text3" presStyleLbl="fgAcc3" presStyleIdx="0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72F72D-4BFA-4E5A-8299-B47B66384308}" type="pres">
      <dgm:prSet presAssocID="{F5F454AD-D4E8-4BCC-B102-F68EE9C85492}" presName="hierChild4" presStyleCnt="0"/>
      <dgm:spPr/>
      <dgm:t>
        <a:bodyPr/>
        <a:lstStyle/>
        <a:p>
          <a:endParaRPr lang="en-US"/>
        </a:p>
      </dgm:t>
    </dgm:pt>
    <dgm:pt modelId="{02BC7AD9-F68C-4849-B6C9-3CB3B1794ADE}" type="pres">
      <dgm:prSet presAssocID="{BC6E423E-007E-4AD6-9F55-DE2A81797FC5}" presName="Name23" presStyleLbl="parChTrans1D4" presStyleIdx="0" presStyleCnt="12"/>
      <dgm:spPr/>
      <dgm:t>
        <a:bodyPr/>
        <a:lstStyle/>
        <a:p>
          <a:endParaRPr lang="en-US"/>
        </a:p>
      </dgm:t>
    </dgm:pt>
    <dgm:pt modelId="{E06A6BCD-C404-4492-A160-ED8129EE3DE8}" type="pres">
      <dgm:prSet presAssocID="{E1D656B2-F6CB-46C4-883D-D41AC09BA676}" presName="hierRoot4" presStyleCnt="0"/>
      <dgm:spPr/>
      <dgm:t>
        <a:bodyPr/>
        <a:lstStyle/>
        <a:p>
          <a:endParaRPr lang="en-US"/>
        </a:p>
      </dgm:t>
    </dgm:pt>
    <dgm:pt modelId="{191428FA-2852-4CB0-A233-0D53E774E8F7}" type="pres">
      <dgm:prSet presAssocID="{E1D656B2-F6CB-46C4-883D-D41AC09BA676}" presName="composite4" presStyleCnt="0"/>
      <dgm:spPr/>
      <dgm:t>
        <a:bodyPr/>
        <a:lstStyle/>
        <a:p>
          <a:endParaRPr lang="en-US"/>
        </a:p>
      </dgm:t>
    </dgm:pt>
    <dgm:pt modelId="{4F610057-DC4B-4D45-98A8-B22C5559BE67}" type="pres">
      <dgm:prSet presAssocID="{E1D656B2-F6CB-46C4-883D-D41AC09BA676}" presName="background4" presStyleLbl="node4" presStyleIdx="0" presStyleCnt="12"/>
      <dgm:spPr/>
      <dgm:t>
        <a:bodyPr/>
        <a:lstStyle/>
        <a:p>
          <a:endParaRPr lang="en-US"/>
        </a:p>
      </dgm:t>
    </dgm:pt>
    <dgm:pt modelId="{8F6D55C9-7C14-4903-93AF-6C179B0DEC48}" type="pres">
      <dgm:prSet presAssocID="{E1D656B2-F6CB-46C4-883D-D41AC09BA676}" presName="text4" presStyleLbl="fgAcc4" presStyleIdx="0" presStyleCnt="12" custScaleY="1621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469D2B-6F56-4A07-AB87-E82B802D5957}" type="pres">
      <dgm:prSet presAssocID="{E1D656B2-F6CB-46C4-883D-D41AC09BA676}" presName="hierChild5" presStyleCnt="0"/>
      <dgm:spPr/>
      <dgm:t>
        <a:bodyPr/>
        <a:lstStyle/>
        <a:p>
          <a:endParaRPr lang="en-US"/>
        </a:p>
      </dgm:t>
    </dgm:pt>
    <dgm:pt modelId="{CC899AE7-0508-482F-8B57-815F05352A52}" type="pres">
      <dgm:prSet presAssocID="{D49E1463-E82D-4ADA-BB09-2C08CB024F1D}" presName="Name23" presStyleLbl="parChTrans1D4" presStyleIdx="1" presStyleCnt="12"/>
      <dgm:spPr/>
      <dgm:t>
        <a:bodyPr/>
        <a:lstStyle/>
        <a:p>
          <a:endParaRPr lang="en-US"/>
        </a:p>
      </dgm:t>
    </dgm:pt>
    <dgm:pt modelId="{198C910E-7796-481B-BC9D-AED16BF41EEC}" type="pres">
      <dgm:prSet presAssocID="{3C9EC2C6-994F-4901-8879-0938F998CB08}" presName="hierRoot4" presStyleCnt="0"/>
      <dgm:spPr/>
    </dgm:pt>
    <dgm:pt modelId="{07177A05-9ADA-457B-B22F-27AB23717D41}" type="pres">
      <dgm:prSet presAssocID="{3C9EC2C6-994F-4901-8879-0938F998CB08}" presName="composite4" presStyleCnt="0"/>
      <dgm:spPr/>
    </dgm:pt>
    <dgm:pt modelId="{C2ADA069-AC3C-41F9-95D6-B30C9A4C3B1A}" type="pres">
      <dgm:prSet presAssocID="{3C9EC2C6-994F-4901-8879-0938F998CB08}" presName="background4" presStyleLbl="node4" presStyleIdx="1" presStyleCnt="12"/>
      <dgm:spPr/>
    </dgm:pt>
    <dgm:pt modelId="{D832F547-65B6-4317-BCDA-E12295ED5BB6}" type="pres">
      <dgm:prSet presAssocID="{3C9EC2C6-994F-4901-8879-0938F998CB08}" presName="text4" presStyleLbl="fgAcc4" presStyleIdx="1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1B47B3-B314-48B2-BB90-E922BB9438BD}" type="pres">
      <dgm:prSet presAssocID="{3C9EC2C6-994F-4901-8879-0938F998CB08}" presName="hierChild5" presStyleCnt="0"/>
      <dgm:spPr/>
    </dgm:pt>
    <dgm:pt modelId="{30EC2916-2EF2-45BE-AEBB-328673455206}" type="pres">
      <dgm:prSet presAssocID="{8932D0EA-AFEC-4D5D-AFC4-79D7E59D0732}" presName="Name17" presStyleLbl="parChTrans1D3" presStyleIdx="1" presStyleCnt="9"/>
      <dgm:spPr/>
      <dgm:t>
        <a:bodyPr/>
        <a:lstStyle/>
        <a:p>
          <a:endParaRPr lang="en-US"/>
        </a:p>
      </dgm:t>
    </dgm:pt>
    <dgm:pt modelId="{C3F1775B-FB9D-4B8A-BE9E-3C95E6210823}" type="pres">
      <dgm:prSet presAssocID="{BEDE06E8-6940-4BE7-BB56-0D84E77B75BC}" presName="hierRoot3" presStyleCnt="0"/>
      <dgm:spPr/>
      <dgm:t>
        <a:bodyPr/>
        <a:lstStyle/>
        <a:p>
          <a:endParaRPr lang="en-US"/>
        </a:p>
      </dgm:t>
    </dgm:pt>
    <dgm:pt modelId="{2E56DF18-4959-4266-B9EE-895D177D4F61}" type="pres">
      <dgm:prSet presAssocID="{BEDE06E8-6940-4BE7-BB56-0D84E77B75BC}" presName="composite3" presStyleCnt="0"/>
      <dgm:spPr/>
      <dgm:t>
        <a:bodyPr/>
        <a:lstStyle/>
        <a:p>
          <a:endParaRPr lang="en-US"/>
        </a:p>
      </dgm:t>
    </dgm:pt>
    <dgm:pt modelId="{899EF923-BB3A-46F3-9319-4F31DD6AFE34}" type="pres">
      <dgm:prSet presAssocID="{BEDE06E8-6940-4BE7-BB56-0D84E77B75BC}" presName="background3" presStyleLbl="node3" presStyleIdx="1" presStyleCnt="9"/>
      <dgm:spPr/>
      <dgm:t>
        <a:bodyPr/>
        <a:lstStyle/>
        <a:p>
          <a:endParaRPr lang="en-US"/>
        </a:p>
      </dgm:t>
    </dgm:pt>
    <dgm:pt modelId="{0CAA2578-03DE-406E-953F-49EE17A1B328}" type="pres">
      <dgm:prSet presAssocID="{BEDE06E8-6940-4BE7-BB56-0D84E77B75BC}" presName="text3" presStyleLbl="fgAcc3" presStyleIdx="1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F4038D-C245-40A2-A8B7-13B56878B695}" type="pres">
      <dgm:prSet presAssocID="{BEDE06E8-6940-4BE7-BB56-0D84E77B75BC}" presName="hierChild4" presStyleCnt="0"/>
      <dgm:spPr/>
      <dgm:t>
        <a:bodyPr/>
        <a:lstStyle/>
        <a:p>
          <a:endParaRPr lang="en-US"/>
        </a:p>
      </dgm:t>
    </dgm:pt>
    <dgm:pt modelId="{E43E5937-D9E4-4E28-B832-350000957460}" type="pres">
      <dgm:prSet presAssocID="{C3ADFFAB-F2CA-4E10-A9CE-4AF72215F85C}" presName="Name23" presStyleLbl="parChTrans1D4" presStyleIdx="2" presStyleCnt="12"/>
      <dgm:spPr/>
      <dgm:t>
        <a:bodyPr/>
        <a:lstStyle/>
        <a:p>
          <a:endParaRPr lang="en-US"/>
        </a:p>
      </dgm:t>
    </dgm:pt>
    <dgm:pt modelId="{9336FFF0-BACF-4D50-8155-DD9DD679CBCE}" type="pres">
      <dgm:prSet presAssocID="{D988B467-DD43-47CF-8E1D-13BEA78B09D2}" presName="hierRoot4" presStyleCnt="0"/>
      <dgm:spPr/>
      <dgm:t>
        <a:bodyPr/>
        <a:lstStyle/>
        <a:p>
          <a:endParaRPr lang="en-US"/>
        </a:p>
      </dgm:t>
    </dgm:pt>
    <dgm:pt modelId="{4D99EC37-1781-4FA7-A184-A7D23602E8C9}" type="pres">
      <dgm:prSet presAssocID="{D988B467-DD43-47CF-8E1D-13BEA78B09D2}" presName="composite4" presStyleCnt="0"/>
      <dgm:spPr/>
      <dgm:t>
        <a:bodyPr/>
        <a:lstStyle/>
        <a:p>
          <a:endParaRPr lang="en-US"/>
        </a:p>
      </dgm:t>
    </dgm:pt>
    <dgm:pt modelId="{4F3246EC-C949-4EF0-BFD7-C61BB1A0367B}" type="pres">
      <dgm:prSet presAssocID="{D988B467-DD43-47CF-8E1D-13BEA78B09D2}" presName="background4" presStyleLbl="node4" presStyleIdx="2" presStyleCnt="12"/>
      <dgm:spPr/>
      <dgm:t>
        <a:bodyPr/>
        <a:lstStyle/>
        <a:p>
          <a:endParaRPr lang="en-US"/>
        </a:p>
      </dgm:t>
    </dgm:pt>
    <dgm:pt modelId="{08E997C6-D586-4CDB-97C1-B68D1098903B}" type="pres">
      <dgm:prSet presAssocID="{D988B467-DD43-47CF-8E1D-13BEA78B09D2}" presName="text4" presStyleLbl="fgAcc4" presStyleIdx="2" presStyleCnt="12" custScaleY="1664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6A921C-3E95-4D2D-BC21-0D0D6ABEEDAF}" type="pres">
      <dgm:prSet presAssocID="{D988B467-DD43-47CF-8E1D-13BEA78B09D2}" presName="hierChild5" presStyleCnt="0"/>
      <dgm:spPr/>
      <dgm:t>
        <a:bodyPr/>
        <a:lstStyle/>
        <a:p>
          <a:endParaRPr lang="en-US"/>
        </a:p>
      </dgm:t>
    </dgm:pt>
    <dgm:pt modelId="{41787EAC-726D-4866-A39A-8C678125F287}" type="pres">
      <dgm:prSet presAssocID="{D865711E-62D3-40BB-ADDF-54E6B9A07D1C}" presName="Name23" presStyleLbl="parChTrans1D4" presStyleIdx="3" presStyleCnt="12"/>
      <dgm:spPr/>
      <dgm:t>
        <a:bodyPr/>
        <a:lstStyle/>
        <a:p>
          <a:endParaRPr lang="en-US"/>
        </a:p>
      </dgm:t>
    </dgm:pt>
    <dgm:pt modelId="{34968215-95BE-4B1A-8CDF-784623BDF807}" type="pres">
      <dgm:prSet presAssocID="{58E39E49-BE81-4460-9CBD-AE7234CBEB26}" presName="hierRoot4" presStyleCnt="0"/>
      <dgm:spPr/>
    </dgm:pt>
    <dgm:pt modelId="{617B8AF5-3002-4067-AFA3-7FD8EBA7FAF4}" type="pres">
      <dgm:prSet presAssocID="{58E39E49-BE81-4460-9CBD-AE7234CBEB26}" presName="composite4" presStyleCnt="0"/>
      <dgm:spPr/>
    </dgm:pt>
    <dgm:pt modelId="{AA2C24AD-20F2-4164-8D9C-7037569D233E}" type="pres">
      <dgm:prSet presAssocID="{58E39E49-BE81-4460-9CBD-AE7234CBEB26}" presName="background4" presStyleLbl="node4" presStyleIdx="3" presStyleCnt="12"/>
      <dgm:spPr/>
    </dgm:pt>
    <dgm:pt modelId="{486ED895-74E1-4D0D-BA1A-9B05E35429C6}" type="pres">
      <dgm:prSet presAssocID="{58E39E49-BE81-4460-9CBD-AE7234CBEB26}" presName="text4" presStyleLbl="fgAcc4" presStyleIdx="3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256711-7199-40FC-B05D-BABA498D5D8F}" type="pres">
      <dgm:prSet presAssocID="{58E39E49-BE81-4460-9CBD-AE7234CBEB26}" presName="hierChild5" presStyleCnt="0"/>
      <dgm:spPr/>
    </dgm:pt>
    <dgm:pt modelId="{C04CB36C-CCF4-4074-8005-B04AA98ED99B}" type="pres">
      <dgm:prSet presAssocID="{0368E3E3-6F38-4C82-8BA8-402FC12D03D7}" presName="Name17" presStyleLbl="parChTrans1D3" presStyleIdx="2" presStyleCnt="9"/>
      <dgm:spPr/>
      <dgm:t>
        <a:bodyPr/>
        <a:lstStyle/>
        <a:p>
          <a:endParaRPr lang="en-US"/>
        </a:p>
      </dgm:t>
    </dgm:pt>
    <dgm:pt modelId="{5DB54EAD-CBDC-402E-B600-06A596B3C11A}" type="pres">
      <dgm:prSet presAssocID="{2E939026-90AC-4F10-BAE8-FD3BE4D84E78}" presName="hierRoot3" presStyleCnt="0"/>
      <dgm:spPr/>
      <dgm:t>
        <a:bodyPr/>
        <a:lstStyle/>
        <a:p>
          <a:endParaRPr lang="en-US"/>
        </a:p>
      </dgm:t>
    </dgm:pt>
    <dgm:pt modelId="{948052DA-6477-41A4-8E5B-9C834C1AFBDC}" type="pres">
      <dgm:prSet presAssocID="{2E939026-90AC-4F10-BAE8-FD3BE4D84E78}" presName="composite3" presStyleCnt="0"/>
      <dgm:spPr/>
      <dgm:t>
        <a:bodyPr/>
        <a:lstStyle/>
        <a:p>
          <a:endParaRPr lang="en-US"/>
        </a:p>
      </dgm:t>
    </dgm:pt>
    <dgm:pt modelId="{865DE9C9-B2A1-401E-BC69-D465D6DE7733}" type="pres">
      <dgm:prSet presAssocID="{2E939026-90AC-4F10-BAE8-FD3BE4D84E78}" presName="background3" presStyleLbl="node3" presStyleIdx="2" presStyleCnt="9"/>
      <dgm:spPr/>
      <dgm:t>
        <a:bodyPr/>
        <a:lstStyle/>
        <a:p>
          <a:endParaRPr lang="en-US"/>
        </a:p>
      </dgm:t>
    </dgm:pt>
    <dgm:pt modelId="{E6002F59-3513-4E77-8091-E3E1F6E0B9E6}" type="pres">
      <dgm:prSet presAssocID="{2E939026-90AC-4F10-BAE8-FD3BE4D84E78}" presName="text3" presStyleLbl="fgAcc3" presStyleIdx="2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388C1D-205F-4542-A9E6-101DFC510405}" type="pres">
      <dgm:prSet presAssocID="{2E939026-90AC-4F10-BAE8-FD3BE4D84E78}" presName="hierChild4" presStyleCnt="0"/>
      <dgm:spPr/>
      <dgm:t>
        <a:bodyPr/>
        <a:lstStyle/>
        <a:p>
          <a:endParaRPr lang="en-US"/>
        </a:p>
      </dgm:t>
    </dgm:pt>
    <dgm:pt modelId="{827A14FF-EBAB-4744-90B9-C39F06F1BBA3}" type="pres">
      <dgm:prSet presAssocID="{CAB6668F-2638-4F1D-904D-EB3B94D6AAE8}" presName="Name23" presStyleLbl="parChTrans1D4" presStyleIdx="4" presStyleCnt="12"/>
      <dgm:spPr/>
      <dgm:t>
        <a:bodyPr/>
        <a:lstStyle/>
        <a:p>
          <a:endParaRPr lang="en-US"/>
        </a:p>
      </dgm:t>
    </dgm:pt>
    <dgm:pt modelId="{AFE0AFFF-42FB-4783-B5CE-9882710F7EC7}" type="pres">
      <dgm:prSet presAssocID="{524BE373-D4AA-4258-A74A-3784FF7326A6}" presName="hierRoot4" presStyleCnt="0"/>
      <dgm:spPr/>
      <dgm:t>
        <a:bodyPr/>
        <a:lstStyle/>
        <a:p>
          <a:endParaRPr lang="en-US"/>
        </a:p>
      </dgm:t>
    </dgm:pt>
    <dgm:pt modelId="{B54B8B17-B5CA-4D60-A80E-5161BF2155EB}" type="pres">
      <dgm:prSet presAssocID="{524BE373-D4AA-4258-A74A-3784FF7326A6}" presName="composite4" presStyleCnt="0"/>
      <dgm:spPr/>
      <dgm:t>
        <a:bodyPr/>
        <a:lstStyle/>
        <a:p>
          <a:endParaRPr lang="en-US"/>
        </a:p>
      </dgm:t>
    </dgm:pt>
    <dgm:pt modelId="{ECE56151-6089-4E81-B7D2-65217E6B57EC}" type="pres">
      <dgm:prSet presAssocID="{524BE373-D4AA-4258-A74A-3784FF7326A6}" presName="background4" presStyleLbl="node4" presStyleIdx="4" presStyleCnt="12"/>
      <dgm:spPr/>
      <dgm:t>
        <a:bodyPr/>
        <a:lstStyle/>
        <a:p>
          <a:endParaRPr lang="en-US"/>
        </a:p>
      </dgm:t>
    </dgm:pt>
    <dgm:pt modelId="{11F93E1A-939B-4F5B-B765-D6FA22AE7593}" type="pres">
      <dgm:prSet presAssocID="{524BE373-D4AA-4258-A74A-3784FF7326A6}" presName="text4" presStyleLbl="fgAcc4" presStyleIdx="4" presStyleCnt="12" custScaleY="1619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6EC8CC-0EC1-468F-86ED-D7342F70BDA1}" type="pres">
      <dgm:prSet presAssocID="{524BE373-D4AA-4258-A74A-3784FF7326A6}" presName="hierChild5" presStyleCnt="0"/>
      <dgm:spPr/>
      <dgm:t>
        <a:bodyPr/>
        <a:lstStyle/>
        <a:p>
          <a:endParaRPr lang="en-US"/>
        </a:p>
      </dgm:t>
    </dgm:pt>
    <dgm:pt modelId="{6E6F07BF-8FC3-45FE-AE32-A2D17B6211B2}" type="pres">
      <dgm:prSet presAssocID="{D7FC52BD-2966-4091-91FA-5C7393179AC8}" presName="Name17" presStyleLbl="parChTrans1D3" presStyleIdx="3" presStyleCnt="9"/>
      <dgm:spPr/>
      <dgm:t>
        <a:bodyPr/>
        <a:lstStyle/>
        <a:p>
          <a:endParaRPr lang="en-US"/>
        </a:p>
      </dgm:t>
    </dgm:pt>
    <dgm:pt modelId="{BD1EAD7E-DDAB-49DA-9357-8845F4A7D901}" type="pres">
      <dgm:prSet presAssocID="{F6C6A4C7-6041-4AEA-A95B-F2788FD75713}" presName="hierRoot3" presStyleCnt="0"/>
      <dgm:spPr/>
      <dgm:t>
        <a:bodyPr/>
        <a:lstStyle/>
        <a:p>
          <a:endParaRPr lang="en-US"/>
        </a:p>
      </dgm:t>
    </dgm:pt>
    <dgm:pt modelId="{C7D05E59-1D6A-4A80-9729-88F351A850B6}" type="pres">
      <dgm:prSet presAssocID="{F6C6A4C7-6041-4AEA-A95B-F2788FD75713}" presName="composite3" presStyleCnt="0"/>
      <dgm:spPr/>
      <dgm:t>
        <a:bodyPr/>
        <a:lstStyle/>
        <a:p>
          <a:endParaRPr lang="en-US"/>
        </a:p>
      </dgm:t>
    </dgm:pt>
    <dgm:pt modelId="{8B961A06-A8E7-44B9-BBCE-D4D3355C4F37}" type="pres">
      <dgm:prSet presAssocID="{F6C6A4C7-6041-4AEA-A95B-F2788FD75713}" presName="background3" presStyleLbl="node3" presStyleIdx="3" presStyleCnt="9"/>
      <dgm:spPr/>
      <dgm:t>
        <a:bodyPr/>
        <a:lstStyle/>
        <a:p>
          <a:endParaRPr lang="en-US"/>
        </a:p>
      </dgm:t>
    </dgm:pt>
    <dgm:pt modelId="{32043487-50B8-48C5-9085-7D8C18CEEAF4}" type="pres">
      <dgm:prSet presAssocID="{F6C6A4C7-6041-4AEA-A95B-F2788FD75713}" presName="text3" presStyleLbl="fgAcc3" presStyleIdx="3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6DCCD1-3C43-412F-8FF2-D2EB76A79BAB}" type="pres">
      <dgm:prSet presAssocID="{F6C6A4C7-6041-4AEA-A95B-F2788FD75713}" presName="hierChild4" presStyleCnt="0"/>
      <dgm:spPr/>
      <dgm:t>
        <a:bodyPr/>
        <a:lstStyle/>
        <a:p>
          <a:endParaRPr lang="en-US"/>
        </a:p>
      </dgm:t>
    </dgm:pt>
    <dgm:pt modelId="{419064ED-B8DB-4A48-A342-DF9CBDA20B20}" type="pres">
      <dgm:prSet presAssocID="{A16C7FF9-CC14-4FE9-967C-3E05D07C19F9}" presName="Name23" presStyleLbl="parChTrans1D4" presStyleIdx="5" presStyleCnt="12"/>
      <dgm:spPr/>
      <dgm:t>
        <a:bodyPr/>
        <a:lstStyle/>
        <a:p>
          <a:endParaRPr lang="en-US"/>
        </a:p>
      </dgm:t>
    </dgm:pt>
    <dgm:pt modelId="{5DE66F10-D795-4355-9D10-3F23A508D4F7}" type="pres">
      <dgm:prSet presAssocID="{E017FF84-3926-411F-8059-AFC05F21006E}" presName="hierRoot4" presStyleCnt="0"/>
      <dgm:spPr/>
      <dgm:t>
        <a:bodyPr/>
        <a:lstStyle/>
        <a:p>
          <a:endParaRPr lang="en-US"/>
        </a:p>
      </dgm:t>
    </dgm:pt>
    <dgm:pt modelId="{7EC9534E-90E7-4CF3-8B6A-266421A7F280}" type="pres">
      <dgm:prSet presAssocID="{E017FF84-3926-411F-8059-AFC05F21006E}" presName="composite4" presStyleCnt="0"/>
      <dgm:spPr/>
      <dgm:t>
        <a:bodyPr/>
        <a:lstStyle/>
        <a:p>
          <a:endParaRPr lang="en-US"/>
        </a:p>
      </dgm:t>
    </dgm:pt>
    <dgm:pt modelId="{8CBE0993-B066-4849-9843-CC351D845FCD}" type="pres">
      <dgm:prSet presAssocID="{E017FF84-3926-411F-8059-AFC05F21006E}" presName="background4" presStyleLbl="node4" presStyleIdx="5" presStyleCnt="12"/>
      <dgm:spPr/>
      <dgm:t>
        <a:bodyPr/>
        <a:lstStyle/>
        <a:p>
          <a:endParaRPr lang="en-US"/>
        </a:p>
      </dgm:t>
    </dgm:pt>
    <dgm:pt modelId="{9A980EF7-207D-4759-92FE-743C7319EF5B}" type="pres">
      <dgm:prSet presAssocID="{E017FF84-3926-411F-8059-AFC05F21006E}" presName="text4" presStyleLbl="fgAcc4" presStyleIdx="5" presStyleCnt="12" custScaleY="1378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CF3460-33CD-43B4-85E2-06B9B7321A35}" type="pres">
      <dgm:prSet presAssocID="{E017FF84-3926-411F-8059-AFC05F21006E}" presName="hierChild5" presStyleCnt="0"/>
      <dgm:spPr/>
      <dgm:t>
        <a:bodyPr/>
        <a:lstStyle/>
        <a:p>
          <a:endParaRPr lang="en-US"/>
        </a:p>
      </dgm:t>
    </dgm:pt>
    <dgm:pt modelId="{614CAFFA-93AE-4B24-AC50-84ACB12226E9}" type="pres">
      <dgm:prSet presAssocID="{9364FB95-FD87-4B35-AE51-8493B7573E97}" presName="Name17" presStyleLbl="parChTrans1D3" presStyleIdx="4" presStyleCnt="9"/>
      <dgm:spPr/>
      <dgm:t>
        <a:bodyPr/>
        <a:lstStyle/>
        <a:p>
          <a:endParaRPr lang="en-US"/>
        </a:p>
      </dgm:t>
    </dgm:pt>
    <dgm:pt modelId="{DB82AB5C-3169-49AC-82BF-503F02D89B9F}" type="pres">
      <dgm:prSet presAssocID="{3A50A2AA-34EC-4CDF-95FE-18CC0894A386}" presName="hierRoot3" presStyleCnt="0"/>
      <dgm:spPr/>
      <dgm:t>
        <a:bodyPr/>
        <a:lstStyle/>
        <a:p>
          <a:endParaRPr lang="en-US"/>
        </a:p>
      </dgm:t>
    </dgm:pt>
    <dgm:pt modelId="{F36C7624-203A-438A-BB3C-796E423ADBE7}" type="pres">
      <dgm:prSet presAssocID="{3A50A2AA-34EC-4CDF-95FE-18CC0894A386}" presName="composite3" presStyleCnt="0"/>
      <dgm:spPr/>
      <dgm:t>
        <a:bodyPr/>
        <a:lstStyle/>
        <a:p>
          <a:endParaRPr lang="en-US"/>
        </a:p>
      </dgm:t>
    </dgm:pt>
    <dgm:pt modelId="{088085FF-9517-41A1-9424-E29BB31E9733}" type="pres">
      <dgm:prSet presAssocID="{3A50A2AA-34EC-4CDF-95FE-18CC0894A386}" presName="background3" presStyleLbl="node3" presStyleIdx="4" presStyleCnt="9"/>
      <dgm:spPr/>
      <dgm:t>
        <a:bodyPr/>
        <a:lstStyle/>
        <a:p>
          <a:endParaRPr lang="en-US"/>
        </a:p>
      </dgm:t>
    </dgm:pt>
    <dgm:pt modelId="{9B0779B5-DCB7-45FA-BF64-22F19A360393}" type="pres">
      <dgm:prSet presAssocID="{3A50A2AA-34EC-4CDF-95FE-18CC0894A386}" presName="text3" presStyleLbl="fgAcc3" presStyleIdx="4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1E8887-C6F9-4658-A67B-F85C9743EF34}" type="pres">
      <dgm:prSet presAssocID="{3A50A2AA-34EC-4CDF-95FE-18CC0894A386}" presName="hierChild4" presStyleCnt="0"/>
      <dgm:spPr/>
      <dgm:t>
        <a:bodyPr/>
        <a:lstStyle/>
        <a:p>
          <a:endParaRPr lang="en-US"/>
        </a:p>
      </dgm:t>
    </dgm:pt>
    <dgm:pt modelId="{4275EB0D-3928-4B93-858C-1871A3D7D0FB}" type="pres">
      <dgm:prSet presAssocID="{A685907E-5BDC-462A-AF88-1A4621045C2C}" presName="Name23" presStyleLbl="parChTrans1D4" presStyleIdx="6" presStyleCnt="12"/>
      <dgm:spPr/>
      <dgm:t>
        <a:bodyPr/>
        <a:lstStyle/>
        <a:p>
          <a:endParaRPr lang="en-US"/>
        </a:p>
      </dgm:t>
    </dgm:pt>
    <dgm:pt modelId="{FE2B5203-8311-4E12-BD07-B2FA04021724}" type="pres">
      <dgm:prSet presAssocID="{A0A3DD78-4AB7-48BB-B4C4-91473AA77922}" presName="hierRoot4" presStyleCnt="0"/>
      <dgm:spPr/>
      <dgm:t>
        <a:bodyPr/>
        <a:lstStyle/>
        <a:p>
          <a:endParaRPr lang="en-US"/>
        </a:p>
      </dgm:t>
    </dgm:pt>
    <dgm:pt modelId="{6D15F1A9-C62A-4011-BB1C-C77CB1101075}" type="pres">
      <dgm:prSet presAssocID="{A0A3DD78-4AB7-48BB-B4C4-91473AA77922}" presName="composite4" presStyleCnt="0"/>
      <dgm:spPr/>
      <dgm:t>
        <a:bodyPr/>
        <a:lstStyle/>
        <a:p>
          <a:endParaRPr lang="en-US"/>
        </a:p>
      </dgm:t>
    </dgm:pt>
    <dgm:pt modelId="{4D9BE339-42B9-4F41-BC15-4C71485E5FDC}" type="pres">
      <dgm:prSet presAssocID="{A0A3DD78-4AB7-48BB-B4C4-91473AA77922}" presName="background4" presStyleLbl="node4" presStyleIdx="6" presStyleCnt="12"/>
      <dgm:spPr/>
      <dgm:t>
        <a:bodyPr/>
        <a:lstStyle/>
        <a:p>
          <a:endParaRPr lang="en-US"/>
        </a:p>
      </dgm:t>
    </dgm:pt>
    <dgm:pt modelId="{3BF0E60E-CF7D-4346-9369-C2BD49E93B59}" type="pres">
      <dgm:prSet presAssocID="{A0A3DD78-4AB7-48BB-B4C4-91473AA77922}" presName="text4" presStyleLbl="fgAcc4" presStyleIdx="6" presStyleCnt="12" custScaleY="1544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752DB8-4A61-4B24-B4F8-2406E5629435}" type="pres">
      <dgm:prSet presAssocID="{A0A3DD78-4AB7-48BB-B4C4-91473AA77922}" presName="hierChild5" presStyleCnt="0"/>
      <dgm:spPr/>
      <dgm:t>
        <a:bodyPr/>
        <a:lstStyle/>
        <a:p>
          <a:endParaRPr lang="en-US"/>
        </a:p>
      </dgm:t>
    </dgm:pt>
    <dgm:pt modelId="{32F3145F-CE13-427C-8110-26524ADA11D4}" type="pres">
      <dgm:prSet presAssocID="{FE0A3860-B85F-4C38-88EF-AC0CB1E746A9}" presName="Name17" presStyleLbl="parChTrans1D3" presStyleIdx="5" presStyleCnt="9"/>
      <dgm:spPr/>
      <dgm:t>
        <a:bodyPr/>
        <a:lstStyle/>
        <a:p>
          <a:endParaRPr lang="en-US"/>
        </a:p>
      </dgm:t>
    </dgm:pt>
    <dgm:pt modelId="{D1CC72C0-DAF1-4247-B097-5EB5449F7BE5}" type="pres">
      <dgm:prSet presAssocID="{DAD694C7-C01A-40F8-B5A9-4BBA2B79BD8F}" presName="hierRoot3" presStyleCnt="0"/>
      <dgm:spPr/>
      <dgm:t>
        <a:bodyPr/>
        <a:lstStyle/>
        <a:p>
          <a:endParaRPr lang="en-US"/>
        </a:p>
      </dgm:t>
    </dgm:pt>
    <dgm:pt modelId="{A225F202-B560-4F22-8B35-F28C02441A80}" type="pres">
      <dgm:prSet presAssocID="{DAD694C7-C01A-40F8-B5A9-4BBA2B79BD8F}" presName="composite3" presStyleCnt="0"/>
      <dgm:spPr/>
      <dgm:t>
        <a:bodyPr/>
        <a:lstStyle/>
        <a:p>
          <a:endParaRPr lang="en-US"/>
        </a:p>
      </dgm:t>
    </dgm:pt>
    <dgm:pt modelId="{F6E8633C-C123-4EEB-BB25-671D86D45EED}" type="pres">
      <dgm:prSet presAssocID="{DAD694C7-C01A-40F8-B5A9-4BBA2B79BD8F}" presName="background3" presStyleLbl="node3" presStyleIdx="5" presStyleCnt="9"/>
      <dgm:spPr/>
      <dgm:t>
        <a:bodyPr/>
        <a:lstStyle/>
        <a:p>
          <a:endParaRPr lang="en-US"/>
        </a:p>
      </dgm:t>
    </dgm:pt>
    <dgm:pt modelId="{989B5618-2D99-469A-BBAE-687F27F3ECD2}" type="pres">
      <dgm:prSet presAssocID="{DAD694C7-C01A-40F8-B5A9-4BBA2B79BD8F}" presName="text3" presStyleLbl="fgAcc3" presStyleIdx="5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CDC5B9-E28D-4E63-A3FB-76E8EBF0919A}" type="pres">
      <dgm:prSet presAssocID="{DAD694C7-C01A-40F8-B5A9-4BBA2B79BD8F}" presName="hierChild4" presStyleCnt="0"/>
      <dgm:spPr/>
      <dgm:t>
        <a:bodyPr/>
        <a:lstStyle/>
        <a:p>
          <a:endParaRPr lang="en-US"/>
        </a:p>
      </dgm:t>
    </dgm:pt>
    <dgm:pt modelId="{A203EEDD-B5AD-4ED6-853F-6FB09CF49328}" type="pres">
      <dgm:prSet presAssocID="{1F74F55B-AADB-4EAA-8C32-0086D43A3A36}" presName="Name23" presStyleLbl="parChTrans1D4" presStyleIdx="7" presStyleCnt="12"/>
      <dgm:spPr/>
      <dgm:t>
        <a:bodyPr/>
        <a:lstStyle/>
        <a:p>
          <a:endParaRPr lang="en-US"/>
        </a:p>
      </dgm:t>
    </dgm:pt>
    <dgm:pt modelId="{A4983EBC-CCA5-489F-AC73-6D77F1F40E66}" type="pres">
      <dgm:prSet presAssocID="{622E02AE-679C-4B2C-B924-A22A81F93F8A}" presName="hierRoot4" presStyleCnt="0"/>
      <dgm:spPr/>
      <dgm:t>
        <a:bodyPr/>
        <a:lstStyle/>
        <a:p>
          <a:endParaRPr lang="en-US"/>
        </a:p>
      </dgm:t>
    </dgm:pt>
    <dgm:pt modelId="{4AF1FBB8-FDFB-40DB-8109-22BD89B0F309}" type="pres">
      <dgm:prSet presAssocID="{622E02AE-679C-4B2C-B924-A22A81F93F8A}" presName="composite4" presStyleCnt="0"/>
      <dgm:spPr/>
      <dgm:t>
        <a:bodyPr/>
        <a:lstStyle/>
        <a:p>
          <a:endParaRPr lang="en-US"/>
        </a:p>
      </dgm:t>
    </dgm:pt>
    <dgm:pt modelId="{0ECB0263-E102-4B56-B847-87EC0E1160E0}" type="pres">
      <dgm:prSet presAssocID="{622E02AE-679C-4B2C-B924-A22A81F93F8A}" presName="background4" presStyleLbl="node4" presStyleIdx="7" presStyleCnt="12"/>
      <dgm:spPr/>
      <dgm:t>
        <a:bodyPr/>
        <a:lstStyle/>
        <a:p>
          <a:endParaRPr lang="en-US"/>
        </a:p>
      </dgm:t>
    </dgm:pt>
    <dgm:pt modelId="{42BED939-E5C3-40F3-ACBF-D9292EE4EF52}" type="pres">
      <dgm:prSet presAssocID="{622E02AE-679C-4B2C-B924-A22A81F93F8A}" presName="text4" presStyleLbl="fgAcc4" presStyleIdx="7" presStyleCnt="12" custScaleY="1579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AC5E00-7A22-411F-8851-A5CF186203FD}" type="pres">
      <dgm:prSet presAssocID="{622E02AE-679C-4B2C-B924-A22A81F93F8A}" presName="hierChild5" presStyleCnt="0"/>
      <dgm:spPr/>
      <dgm:t>
        <a:bodyPr/>
        <a:lstStyle/>
        <a:p>
          <a:endParaRPr lang="en-US"/>
        </a:p>
      </dgm:t>
    </dgm:pt>
    <dgm:pt modelId="{AE16EC4A-0631-4A67-AE65-4E541B9C5533}" type="pres">
      <dgm:prSet presAssocID="{AA4C486B-439B-4FD5-A902-410E60205FD8}" presName="Name10" presStyleLbl="parChTrans1D2" presStyleIdx="1" presStyleCnt="2"/>
      <dgm:spPr/>
      <dgm:t>
        <a:bodyPr/>
        <a:lstStyle/>
        <a:p>
          <a:endParaRPr lang="en-US"/>
        </a:p>
      </dgm:t>
    </dgm:pt>
    <dgm:pt modelId="{52C2A8FA-E899-49AC-821B-79805FB28F55}" type="pres">
      <dgm:prSet presAssocID="{2B010F09-A0A0-488F-B0B8-9336EA6AF2D2}" presName="hierRoot2" presStyleCnt="0"/>
      <dgm:spPr/>
      <dgm:t>
        <a:bodyPr/>
        <a:lstStyle/>
        <a:p>
          <a:endParaRPr lang="en-US"/>
        </a:p>
      </dgm:t>
    </dgm:pt>
    <dgm:pt modelId="{D90D61AD-D0EB-4917-8952-1B47AD05A34C}" type="pres">
      <dgm:prSet presAssocID="{2B010F09-A0A0-488F-B0B8-9336EA6AF2D2}" presName="composite2" presStyleCnt="0"/>
      <dgm:spPr/>
      <dgm:t>
        <a:bodyPr/>
        <a:lstStyle/>
        <a:p>
          <a:endParaRPr lang="en-US"/>
        </a:p>
      </dgm:t>
    </dgm:pt>
    <dgm:pt modelId="{DAF8E31E-D22B-43D1-A330-67EC363FB193}" type="pres">
      <dgm:prSet presAssocID="{2B010F09-A0A0-488F-B0B8-9336EA6AF2D2}" presName="background2" presStyleLbl="node2" presStyleIdx="1" presStyleCnt="2"/>
      <dgm:spPr/>
      <dgm:t>
        <a:bodyPr/>
        <a:lstStyle/>
        <a:p>
          <a:endParaRPr lang="en-US"/>
        </a:p>
      </dgm:t>
    </dgm:pt>
    <dgm:pt modelId="{7AFFDDF9-6CFD-49E0-8936-BE9E2EC08FB0}" type="pres">
      <dgm:prSet presAssocID="{2B010F09-A0A0-488F-B0B8-9336EA6AF2D2}" presName="text2" presStyleLbl="fgAcc2" presStyleIdx="1" presStyleCnt="2" custScaleX="201828" custScaleY="1385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04CFE1-5A6F-47CB-9270-278230AC6E07}" type="pres">
      <dgm:prSet presAssocID="{2B010F09-A0A0-488F-B0B8-9336EA6AF2D2}" presName="hierChild3" presStyleCnt="0"/>
      <dgm:spPr/>
      <dgm:t>
        <a:bodyPr/>
        <a:lstStyle/>
        <a:p>
          <a:endParaRPr lang="en-US"/>
        </a:p>
      </dgm:t>
    </dgm:pt>
    <dgm:pt modelId="{DBBE0528-E0F3-4BA2-B404-1EBDDB3E3C54}" type="pres">
      <dgm:prSet presAssocID="{49588F62-6734-4224-A2C7-82BC5D173EAE}" presName="Name17" presStyleLbl="parChTrans1D3" presStyleIdx="6" presStyleCnt="9"/>
      <dgm:spPr/>
      <dgm:t>
        <a:bodyPr/>
        <a:lstStyle/>
        <a:p>
          <a:endParaRPr lang="en-US"/>
        </a:p>
      </dgm:t>
    </dgm:pt>
    <dgm:pt modelId="{718A3446-13DF-4785-AA58-FD88DF0294F1}" type="pres">
      <dgm:prSet presAssocID="{F6AF0B54-C149-49E1-AD17-DB6FD452CCE8}" presName="hierRoot3" presStyleCnt="0"/>
      <dgm:spPr/>
      <dgm:t>
        <a:bodyPr/>
        <a:lstStyle/>
        <a:p>
          <a:endParaRPr lang="en-US"/>
        </a:p>
      </dgm:t>
    </dgm:pt>
    <dgm:pt modelId="{1790897A-A4C5-4C5F-9D38-48739A94B649}" type="pres">
      <dgm:prSet presAssocID="{F6AF0B54-C149-49E1-AD17-DB6FD452CCE8}" presName="composite3" presStyleCnt="0"/>
      <dgm:spPr/>
      <dgm:t>
        <a:bodyPr/>
        <a:lstStyle/>
        <a:p>
          <a:endParaRPr lang="en-US"/>
        </a:p>
      </dgm:t>
    </dgm:pt>
    <dgm:pt modelId="{7365AD49-0DD9-4209-83A5-34BD0D852524}" type="pres">
      <dgm:prSet presAssocID="{F6AF0B54-C149-49E1-AD17-DB6FD452CCE8}" presName="background3" presStyleLbl="node3" presStyleIdx="6" presStyleCnt="9"/>
      <dgm:spPr/>
      <dgm:t>
        <a:bodyPr/>
        <a:lstStyle/>
        <a:p>
          <a:endParaRPr lang="en-US"/>
        </a:p>
      </dgm:t>
    </dgm:pt>
    <dgm:pt modelId="{925BDED3-0E2D-4011-B61B-61027B461434}" type="pres">
      <dgm:prSet presAssocID="{F6AF0B54-C149-49E1-AD17-DB6FD452CCE8}" presName="text3" presStyleLbl="fgAcc3" presStyleIdx="6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9CBCD4-C02E-4057-8E5A-EBDAE75E4BCB}" type="pres">
      <dgm:prSet presAssocID="{F6AF0B54-C149-49E1-AD17-DB6FD452CCE8}" presName="hierChild4" presStyleCnt="0"/>
      <dgm:spPr/>
      <dgm:t>
        <a:bodyPr/>
        <a:lstStyle/>
        <a:p>
          <a:endParaRPr lang="en-US"/>
        </a:p>
      </dgm:t>
    </dgm:pt>
    <dgm:pt modelId="{A7B1DA69-866C-41A4-8746-14A87F28D88E}" type="pres">
      <dgm:prSet presAssocID="{CA486002-0E81-42D4-AA1D-83854CB4A1BB}" presName="Name23" presStyleLbl="parChTrans1D4" presStyleIdx="8" presStyleCnt="12"/>
      <dgm:spPr/>
      <dgm:t>
        <a:bodyPr/>
        <a:lstStyle/>
        <a:p>
          <a:endParaRPr lang="en-US"/>
        </a:p>
      </dgm:t>
    </dgm:pt>
    <dgm:pt modelId="{EDF6E168-7B85-4D17-A574-509FAA77C159}" type="pres">
      <dgm:prSet presAssocID="{59987DAF-DA34-4D98-8DF5-558B4EF9214F}" presName="hierRoot4" presStyleCnt="0"/>
      <dgm:spPr/>
      <dgm:t>
        <a:bodyPr/>
        <a:lstStyle/>
        <a:p>
          <a:endParaRPr lang="en-US"/>
        </a:p>
      </dgm:t>
    </dgm:pt>
    <dgm:pt modelId="{706D258D-95E2-46AD-B544-6044E955E719}" type="pres">
      <dgm:prSet presAssocID="{59987DAF-DA34-4D98-8DF5-558B4EF9214F}" presName="composite4" presStyleCnt="0"/>
      <dgm:spPr/>
      <dgm:t>
        <a:bodyPr/>
        <a:lstStyle/>
        <a:p>
          <a:endParaRPr lang="en-US"/>
        </a:p>
      </dgm:t>
    </dgm:pt>
    <dgm:pt modelId="{E5EF2058-A8FB-4B40-B014-61250DDF9110}" type="pres">
      <dgm:prSet presAssocID="{59987DAF-DA34-4D98-8DF5-558B4EF9214F}" presName="background4" presStyleLbl="node4" presStyleIdx="8" presStyleCnt="12"/>
      <dgm:spPr/>
      <dgm:t>
        <a:bodyPr/>
        <a:lstStyle/>
        <a:p>
          <a:endParaRPr lang="en-US"/>
        </a:p>
      </dgm:t>
    </dgm:pt>
    <dgm:pt modelId="{6543A28C-1C2E-44BE-AA71-AF584CBB1BCA}" type="pres">
      <dgm:prSet presAssocID="{59987DAF-DA34-4D98-8DF5-558B4EF9214F}" presName="text4" presStyleLbl="fgAcc4" presStyleIdx="8" presStyleCnt="12" custScaleY="1310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28B838-C800-48B0-8620-75B699000DB6}" type="pres">
      <dgm:prSet presAssocID="{59987DAF-DA34-4D98-8DF5-558B4EF9214F}" presName="hierChild5" presStyleCnt="0"/>
      <dgm:spPr/>
      <dgm:t>
        <a:bodyPr/>
        <a:lstStyle/>
        <a:p>
          <a:endParaRPr lang="en-US"/>
        </a:p>
      </dgm:t>
    </dgm:pt>
    <dgm:pt modelId="{58B29528-D249-4867-BBA5-22A5E51EE814}" type="pres">
      <dgm:prSet presAssocID="{A7F2D90C-44C8-4627-9B99-498D4702D041}" presName="Name23" presStyleLbl="parChTrans1D4" presStyleIdx="9" presStyleCnt="12"/>
      <dgm:spPr/>
      <dgm:t>
        <a:bodyPr/>
        <a:lstStyle/>
        <a:p>
          <a:endParaRPr lang="en-US"/>
        </a:p>
      </dgm:t>
    </dgm:pt>
    <dgm:pt modelId="{93884B1E-F11E-4213-86C5-7FF3022B0AB2}" type="pres">
      <dgm:prSet presAssocID="{9128FC41-8A73-43C6-B93A-2DBB9336345F}" presName="hierRoot4" presStyleCnt="0"/>
      <dgm:spPr/>
    </dgm:pt>
    <dgm:pt modelId="{12A93F4F-04FE-43EA-8A54-87090EF0B3DA}" type="pres">
      <dgm:prSet presAssocID="{9128FC41-8A73-43C6-B93A-2DBB9336345F}" presName="composite4" presStyleCnt="0"/>
      <dgm:spPr/>
    </dgm:pt>
    <dgm:pt modelId="{4D8FC672-4EB4-406D-BC24-E69C726CA754}" type="pres">
      <dgm:prSet presAssocID="{9128FC41-8A73-43C6-B93A-2DBB9336345F}" presName="background4" presStyleLbl="node4" presStyleIdx="9" presStyleCnt="12"/>
      <dgm:spPr/>
    </dgm:pt>
    <dgm:pt modelId="{B7F6F127-E666-47CD-A3FB-F54A6193C6FC}" type="pres">
      <dgm:prSet presAssocID="{9128FC41-8A73-43C6-B93A-2DBB9336345F}" presName="text4" presStyleLbl="fgAcc4" presStyleIdx="9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A5FB5D-BF03-422C-B36F-9331BAE833D2}" type="pres">
      <dgm:prSet presAssocID="{9128FC41-8A73-43C6-B93A-2DBB9336345F}" presName="hierChild5" presStyleCnt="0"/>
      <dgm:spPr/>
    </dgm:pt>
    <dgm:pt modelId="{5B5D4904-F123-4393-9877-4711E4DA0E4F}" type="pres">
      <dgm:prSet presAssocID="{FC29131C-1844-4844-B520-DF594649A35C}" presName="Name17" presStyleLbl="parChTrans1D3" presStyleIdx="7" presStyleCnt="9"/>
      <dgm:spPr/>
      <dgm:t>
        <a:bodyPr/>
        <a:lstStyle/>
        <a:p>
          <a:endParaRPr lang="en-US"/>
        </a:p>
      </dgm:t>
    </dgm:pt>
    <dgm:pt modelId="{0671EEB4-324A-4BA7-9C1A-FD410FC1D5E4}" type="pres">
      <dgm:prSet presAssocID="{17317781-D9F4-4850-B0FC-0047EEFDCAFE}" presName="hierRoot3" presStyleCnt="0"/>
      <dgm:spPr/>
      <dgm:t>
        <a:bodyPr/>
        <a:lstStyle/>
        <a:p>
          <a:endParaRPr lang="en-US"/>
        </a:p>
      </dgm:t>
    </dgm:pt>
    <dgm:pt modelId="{76CE7BA3-A690-479D-A461-F407DF9D9DFD}" type="pres">
      <dgm:prSet presAssocID="{17317781-D9F4-4850-B0FC-0047EEFDCAFE}" presName="composite3" presStyleCnt="0"/>
      <dgm:spPr/>
      <dgm:t>
        <a:bodyPr/>
        <a:lstStyle/>
        <a:p>
          <a:endParaRPr lang="en-US"/>
        </a:p>
      </dgm:t>
    </dgm:pt>
    <dgm:pt modelId="{9274A28D-F8D1-44F9-A011-7213EFE7CA65}" type="pres">
      <dgm:prSet presAssocID="{17317781-D9F4-4850-B0FC-0047EEFDCAFE}" presName="background3" presStyleLbl="node3" presStyleIdx="7" presStyleCnt="9"/>
      <dgm:spPr/>
      <dgm:t>
        <a:bodyPr/>
        <a:lstStyle/>
        <a:p>
          <a:endParaRPr lang="en-US"/>
        </a:p>
      </dgm:t>
    </dgm:pt>
    <dgm:pt modelId="{93D22900-2946-4819-92F8-63543EDB841A}" type="pres">
      <dgm:prSet presAssocID="{17317781-D9F4-4850-B0FC-0047EEFDCAFE}" presName="text3" presStyleLbl="fgAcc3" presStyleIdx="7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0CF6D6-267E-41EF-9F4C-87727F01D6EE}" type="pres">
      <dgm:prSet presAssocID="{17317781-D9F4-4850-B0FC-0047EEFDCAFE}" presName="hierChild4" presStyleCnt="0"/>
      <dgm:spPr/>
      <dgm:t>
        <a:bodyPr/>
        <a:lstStyle/>
        <a:p>
          <a:endParaRPr lang="en-US"/>
        </a:p>
      </dgm:t>
    </dgm:pt>
    <dgm:pt modelId="{9C01EC8B-8E40-4B49-846E-0BCE47B1A193}" type="pres">
      <dgm:prSet presAssocID="{1DA419B4-0E1C-42E1-9B4B-A1D675488EB3}" presName="Name23" presStyleLbl="parChTrans1D4" presStyleIdx="10" presStyleCnt="12"/>
      <dgm:spPr/>
      <dgm:t>
        <a:bodyPr/>
        <a:lstStyle/>
        <a:p>
          <a:endParaRPr lang="en-US"/>
        </a:p>
      </dgm:t>
    </dgm:pt>
    <dgm:pt modelId="{5E078396-527A-4A49-B8FA-410B592F3AC0}" type="pres">
      <dgm:prSet presAssocID="{E6F7CCCE-6436-4123-A9A4-96FC3361A6F4}" presName="hierRoot4" presStyleCnt="0"/>
      <dgm:spPr/>
      <dgm:t>
        <a:bodyPr/>
        <a:lstStyle/>
        <a:p>
          <a:endParaRPr lang="en-US"/>
        </a:p>
      </dgm:t>
    </dgm:pt>
    <dgm:pt modelId="{78631584-54B1-4557-8DC9-15FAE255032B}" type="pres">
      <dgm:prSet presAssocID="{E6F7CCCE-6436-4123-A9A4-96FC3361A6F4}" presName="composite4" presStyleCnt="0"/>
      <dgm:spPr/>
      <dgm:t>
        <a:bodyPr/>
        <a:lstStyle/>
        <a:p>
          <a:endParaRPr lang="en-US"/>
        </a:p>
      </dgm:t>
    </dgm:pt>
    <dgm:pt modelId="{E7D73FA3-ACD9-425B-A5D0-2CA70CEC42BD}" type="pres">
      <dgm:prSet presAssocID="{E6F7CCCE-6436-4123-A9A4-96FC3361A6F4}" presName="background4" presStyleLbl="node4" presStyleIdx="10" presStyleCnt="12"/>
      <dgm:spPr/>
      <dgm:t>
        <a:bodyPr/>
        <a:lstStyle/>
        <a:p>
          <a:endParaRPr lang="en-US"/>
        </a:p>
      </dgm:t>
    </dgm:pt>
    <dgm:pt modelId="{AE683A21-9678-4766-AB3B-FE557E8E9AAD}" type="pres">
      <dgm:prSet presAssocID="{E6F7CCCE-6436-4123-A9A4-96FC3361A6F4}" presName="text4" presStyleLbl="fgAcc4" presStyleIdx="10" presStyleCnt="12" custScaleY="1498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E350F6-F5E4-4DCC-B6BE-B75BF66638D9}" type="pres">
      <dgm:prSet presAssocID="{E6F7CCCE-6436-4123-A9A4-96FC3361A6F4}" presName="hierChild5" presStyleCnt="0"/>
      <dgm:spPr/>
      <dgm:t>
        <a:bodyPr/>
        <a:lstStyle/>
        <a:p>
          <a:endParaRPr lang="en-US"/>
        </a:p>
      </dgm:t>
    </dgm:pt>
    <dgm:pt modelId="{4A682242-62C6-4EAA-A20D-917682BFE854}" type="pres">
      <dgm:prSet presAssocID="{DA07C3BD-0065-41AE-8094-5CCAE59CA1C1}" presName="Name17" presStyleLbl="parChTrans1D3" presStyleIdx="8" presStyleCnt="9"/>
      <dgm:spPr/>
      <dgm:t>
        <a:bodyPr/>
        <a:lstStyle/>
        <a:p>
          <a:endParaRPr lang="en-US"/>
        </a:p>
      </dgm:t>
    </dgm:pt>
    <dgm:pt modelId="{676AC1CC-5557-4265-B1E3-A87FFAEF2B5E}" type="pres">
      <dgm:prSet presAssocID="{8650B81D-957C-47E0-9C6A-A60EA16B5276}" presName="hierRoot3" presStyleCnt="0"/>
      <dgm:spPr/>
      <dgm:t>
        <a:bodyPr/>
        <a:lstStyle/>
        <a:p>
          <a:endParaRPr lang="en-US"/>
        </a:p>
      </dgm:t>
    </dgm:pt>
    <dgm:pt modelId="{49033774-64C4-4601-9654-48C894780691}" type="pres">
      <dgm:prSet presAssocID="{8650B81D-957C-47E0-9C6A-A60EA16B5276}" presName="composite3" presStyleCnt="0"/>
      <dgm:spPr/>
      <dgm:t>
        <a:bodyPr/>
        <a:lstStyle/>
        <a:p>
          <a:endParaRPr lang="en-US"/>
        </a:p>
      </dgm:t>
    </dgm:pt>
    <dgm:pt modelId="{9E9B92C7-B60D-4473-9FED-EEDB1B90B1B2}" type="pres">
      <dgm:prSet presAssocID="{8650B81D-957C-47E0-9C6A-A60EA16B5276}" presName="background3" presStyleLbl="node3" presStyleIdx="8" presStyleCnt="9"/>
      <dgm:spPr/>
      <dgm:t>
        <a:bodyPr/>
        <a:lstStyle/>
        <a:p>
          <a:endParaRPr lang="en-US"/>
        </a:p>
      </dgm:t>
    </dgm:pt>
    <dgm:pt modelId="{7ECE0FD6-7C48-4F2A-B9C3-6822FA4C0E8F}" type="pres">
      <dgm:prSet presAssocID="{8650B81D-957C-47E0-9C6A-A60EA16B5276}" presName="text3" presStyleLbl="fgAcc3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331165-6D43-4A0D-B9D6-FEA907C6FC75}" type="pres">
      <dgm:prSet presAssocID="{8650B81D-957C-47E0-9C6A-A60EA16B5276}" presName="hierChild4" presStyleCnt="0"/>
      <dgm:spPr/>
      <dgm:t>
        <a:bodyPr/>
        <a:lstStyle/>
        <a:p>
          <a:endParaRPr lang="en-US"/>
        </a:p>
      </dgm:t>
    </dgm:pt>
    <dgm:pt modelId="{6243DFB1-D57C-49DC-A337-8B93E2047DF7}" type="pres">
      <dgm:prSet presAssocID="{2A704264-100F-4E20-A180-6FF16C52D252}" presName="Name23" presStyleLbl="parChTrans1D4" presStyleIdx="11" presStyleCnt="12"/>
      <dgm:spPr/>
      <dgm:t>
        <a:bodyPr/>
        <a:lstStyle/>
        <a:p>
          <a:endParaRPr lang="en-US"/>
        </a:p>
      </dgm:t>
    </dgm:pt>
    <dgm:pt modelId="{C563CC84-091C-460F-AF01-F390BAEC7563}" type="pres">
      <dgm:prSet presAssocID="{E5F95BAD-0610-48FB-A5F1-921AF147253D}" presName="hierRoot4" presStyleCnt="0"/>
      <dgm:spPr/>
      <dgm:t>
        <a:bodyPr/>
        <a:lstStyle/>
        <a:p>
          <a:endParaRPr lang="en-US"/>
        </a:p>
      </dgm:t>
    </dgm:pt>
    <dgm:pt modelId="{2D6D2BC8-3616-4DC5-8089-38DFD42110C1}" type="pres">
      <dgm:prSet presAssocID="{E5F95BAD-0610-48FB-A5F1-921AF147253D}" presName="composite4" presStyleCnt="0"/>
      <dgm:spPr/>
      <dgm:t>
        <a:bodyPr/>
        <a:lstStyle/>
        <a:p>
          <a:endParaRPr lang="en-US"/>
        </a:p>
      </dgm:t>
    </dgm:pt>
    <dgm:pt modelId="{242F3176-C71D-4A1D-9187-F48CAD9DA615}" type="pres">
      <dgm:prSet presAssocID="{E5F95BAD-0610-48FB-A5F1-921AF147253D}" presName="background4" presStyleLbl="node4" presStyleIdx="11" presStyleCnt="12"/>
      <dgm:spPr/>
      <dgm:t>
        <a:bodyPr/>
        <a:lstStyle/>
        <a:p>
          <a:endParaRPr lang="en-US"/>
        </a:p>
      </dgm:t>
    </dgm:pt>
    <dgm:pt modelId="{22BF61FB-01F3-42C6-AA64-49581F44D53D}" type="pres">
      <dgm:prSet presAssocID="{E5F95BAD-0610-48FB-A5F1-921AF147253D}" presName="text4" presStyleLbl="fgAcc4" presStyleIdx="11" presStyleCnt="12" custScaleY="1732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376B71-6BAF-4716-A6A3-4B40E39D5ACF}" type="pres">
      <dgm:prSet presAssocID="{E5F95BAD-0610-48FB-A5F1-921AF147253D}" presName="hierChild5" presStyleCnt="0"/>
      <dgm:spPr/>
      <dgm:t>
        <a:bodyPr/>
        <a:lstStyle/>
        <a:p>
          <a:endParaRPr lang="en-US"/>
        </a:p>
      </dgm:t>
    </dgm:pt>
  </dgm:ptLst>
  <dgm:cxnLst>
    <dgm:cxn modelId="{8486322D-DF00-4A2B-98E6-8F342AC1DA0D}" type="presOf" srcId="{E5F95BAD-0610-48FB-A5F1-921AF147253D}" destId="{22BF61FB-01F3-42C6-AA64-49581F44D53D}" srcOrd="0" destOrd="0" presId="urn:microsoft.com/office/officeart/2005/8/layout/hierarchy1"/>
    <dgm:cxn modelId="{F0A35CA2-F00F-4964-B332-B32D13BC9994}" srcId="{B50A5DB5-87C6-4411-A215-8ED4D21C3800}" destId="{282DDA2D-9A74-47B2-AD92-E17C922A5EA8}" srcOrd="0" destOrd="0" parTransId="{9F753D41-AC22-4354-9510-C2EED99E2E21}" sibTransId="{D3773A1A-BFB1-492A-B678-44A245C2B58F}"/>
    <dgm:cxn modelId="{1FB40630-36B4-4219-B199-AC6BFEF629AF}" srcId="{282DDA2D-9A74-47B2-AD92-E17C922A5EA8}" destId="{2E939026-90AC-4F10-BAE8-FD3BE4D84E78}" srcOrd="2" destOrd="0" parTransId="{0368E3E3-6F38-4C82-8BA8-402FC12D03D7}" sibTransId="{E3108A85-B2D6-40FE-9368-ED19800868C9}"/>
    <dgm:cxn modelId="{E644639D-158F-4924-9734-21029DA0E0AD}" type="presOf" srcId="{9128FC41-8A73-43C6-B93A-2DBB9336345F}" destId="{B7F6F127-E666-47CD-A3FB-F54A6193C6FC}" srcOrd="0" destOrd="0" presId="urn:microsoft.com/office/officeart/2005/8/layout/hierarchy1"/>
    <dgm:cxn modelId="{542E6257-8701-4548-9831-04EB0C6C3157}" type="presOf" srcId="{622E02AE-679C-4B2C-B924-A22A81F93F8A}" destId="{42BED939-E5C3-40F3-ACBF-D9292EE4EF52}" srcOrd="0" destOrd="0" presId="urn:microsoft.com/office/officeart/2005/8/layout/hierarchy1"/>
    <dgm:cxn modelId="{C669C809-9C81-4676-BDEA-B8759D41260E}" type="presOf" srcId="{E017FF84-3926-411F-8059-AFC05F21006E}" destId="{9A980EF7-207D-4759-92FE-743C7319EF5B}" srcOrd="0" destOrd="0" presId="urn:microsoft.com/office/officeart/2005/8/layout/hierarchy1"/>
    <dgm:cxn modelId="{83B5F495-D43C-4D87-A047-E99D6F72FD98}" type="presOf" srcId="{F5F454AD-D4E8-4BCC-B102-F68EE9C85492}" destId="{86A7A67A-B390-4344-A678-46A43916A231}" srcOrd="0" destOrd="0" presId="urn:microsoft.com/office/officeart/2005/8/layout/hierarchy1"/>
    <dgm:cxn modelId="{C4DFF3F8-4295-47FC-8F61-22113130B9FD}" srcId="{282DDA2D-9A74-47B2-AD92-E17C922A5EA8}" destId="{F6C6A4C7-6041-4AEA-A95B-F2788FD75713}" srcOrd="3" destOrd="0" parTransId="{D7FC52BD-2966-4091-91FA-5C7393179AC8}" sibTransId="{F3FABE2C-8BDE-494D-A411-7CECCD540923}"/>
    <dgm:cxn modelId="{1C877EFA-D039-4EE2-BCF1-6B2BDDA62C44}" type="presOf" srcId="{282DDA2D-9A74-47B2-AD92-E17C922A5EA8}" destId="{F0212A18-C3FD-4A62-9307-CAF1B42AB20A}" srcOrd="0" destOrd="0" presId="urn:microsoft.com/office/officeart/2005/8/layout/hierarchy1"/>
    <dgm:cxn modelId="{F1F113CC-8907-4CEA-BCF5-BE425BC2925D}" srcId="{F6AF0B54-C149-49E1-AD17-DB6FD452CCE8}" destId="{59987DAF-DA34-4D98-8DF5-558B4EF9214F}" srcOrd="0" destOrd="0" parTransId="{CA486002-0E81-42D4-AA1D-83854CB4A1BB}" sibTransId="{BDBAEEA2-8853-44FC-810D-AE99806320F3}"/>
    <dgm:cxn modelId="{9C8EFD41-7C44-4916-9DEB-3F9AF7022D23}" type="presOf" srcId="{F6C6A4C7-6041-4AEA-A95B-F2788FD75713}" destId="{32043487-50B8-48C5-9085-7D8C18CEEAF4}" srcOrd="0" destOrd="0" presId="urn:microsoft.com/office/officeart/2005/8/layout/hierarchy1"/>
    <dgm:cxn modelId="{4C8DCDC3-B7DB-4D24-B71B-16AD5AA83AB1}" type="presOf" srcId="{FA8ECA76-FCA4-44EA-BDCC-CEC2659758B8}" destId="{BA2BAC18-80B6-47F4-A730-F33325C09DA2}" srcOrd="0" destOrd="0" presId="urn:microsoft.com/office/officeart/2005/8/layout/hierarchy1"/>
    <dgm:cxn modelId="{C82BFA97-0C20-4093-BAD2-21DB6062F938}" type="presOf" srcId="{1DA419B4-0E1C-42E1-9B4B-A1D675488EB3}" destId="{9C01EC8B-8E40-4B49-846E-0BCE47B1A193}" srcOrd="0" destOrd="0" presId="urn:microsoft.com/office/officeart/2005/8/layout/hierarchy1"/>
    <dgm:cxn modelId="{17501190-A140-480E-991A-05597047262F}" type="presOf" srcId="{D7FC52BD-2966-4091-91FA-5C7393179AC8}" destId="{6E6F07BF-8FC3-45FE-AE32-A2D17B6211B2}" srcOrd="0" destOrd="0" presId="urn:microsoft.com/office/officeart/2005/8/layout/hierarchy1"/>
    <dgm:cxn modelId="{3B3783C5-7319-469C-9F74-1BBD625081C3}" srcId="{282DDA2D-9A74-47B2-AD92-E17C922A5EA8}" destId="{3A50A2AA-34EC-4CDF-95FE-18CC0894A386}" srcOrd="4" destOrd="0" parTransId="{9364FB95-FD87-4B35-AE51-8493B7573E97}" sibTransId="{E9B7F173-5532-41F2-92F5-85D41DB098AD}"/>
    <dgm:cxn modelId="{081DC347-AF80-4888-99FE-2D16278DE644}" type="presOf" srcId="{2E939026-90AC-4F10-BAE8-FD3BE4D84E78}" destId="{E6002F59-3513-4E77-8091-E3E1F6E0B9E6}" srcOrd="0" destOrd="0" presId="urn:microsoft.com/office/officeart/2005/8/layout/hierarchy1"/>
    <dgm:cxn modelId="{47FE8466-0ADB-4227-B87B-9E58ED51B70A}" type="presOf" srcId="{17317781-D9F4-4850-B0FC-0047EEFDCAFE}" destId="{93D22900-2946-4819-92F8-63543EDB841A}" srcOrd="0" destOrd="0" presId="urn:microsoft.com/office/officeart/2005/8/layout/hierarchy1"/>
    <dgm:cxn modelId="{5294AA15-FD09-45EE-9961-5D42F242D348}" type="presOf" srcId="{F6AF0B54-C149-49E1-AD17-DB6FD452CCE8}" destId="{925BDED3-0E2D-4011-B61B-61027B461434}" srcOrd="0" destOrd="0" presId="urn:microsoft.com/office/officeart/2005/8/layout/hierarchy1"/>
    <dgm:cxn modelId="{CEC4D869-13E5-4300-8EB3-8ABBC204ADC6}" type="presOf" srcId="{D49E1463-E82D-4ADA-BB09-2C08CB024F1D}" destId="{CC899AE7-0508-482F-8B57-815F05352A52}" srcOrd="0" destOrd="0" presId="urn:microsoft.com/office/officeart/2005/8/layout/hierarchy1"/>
    <dgm:cxn modelId="{A98C949B-CC81-4637-ACA0-BB374603DAC2}" type="presOf" srcId="{3C9EC2C6-994F-4901-8879-0938F998CB08}" destId="{D832F547-65B6-4317-BCDA-E12295ED5BB6}" srcOrd="0" destOrd="0" presId="urn:microsoft.com/office/officeart/2005/8/layout/hierarchy1"/>
    <dgm:cxn modelId="{91721396-DAE0-41C9-9D38-D79F4B233250}" srcId="{2B010F09-A0A0-488F-B0B8-9336EA6AF2D2}" destId="{8650B81D-957C-47E0-9C6A-A60EA16B5276}" srcOrd="2" destOrd="0" parTransId="{DA07C3BD-0065-41AE-8094-5CCAE59CA1C1}" sibTransId="{816DDA16-BC20-453E-BC76-AA128E1EECCA}"/>
    <dgm:cxn modelId="{A52394D2-6B3C-45A8-9FD6-9E722696AD0B}" type="presOf" srcId="{BC6E423E-007E-4AD6-9F55-DE2A81797FC5}" destId="{02BC7AD9-F68C-4849-B6C9-3CB3B1794ADE}" srcOrd="0" destOrd="0" presId="urn:microsoft.com/office/officeart/2005/8/layout/hierarchy1"/>
    <dgm:cxn modelId="{F4AB5548-26E0-49DB-A72A-0708A8EA5F43}" type="presOf" srcId="{A16C7FF9-CC14-4FE9-967C-3E05D07C19F9}" destId="{419064ED-B8DB-4A48-A342-DF9CBDA20B20}" srcOrd="0" destOrd="0" presId="urn:microsoft.com/office/officeart/2005/8/layout/hierarchy1"/>
    <dgm:cxn modelId="{063FFA2B-4AF5-4081-91A1-8C86857B6D66}" type="presOf" srcId="{2A704264-100F-4E20-A180-6FF16C52D252}" destId="{6243DFB1-D57C-49DC-A337-8B93E2047DF7}" srcOrd="0" destOrd="0" presId="urn:microsoft.com/office/officeart/2005/8/layout/hierarchy1"/>
    <dgm:cxn modelId="{2291E122-1CA8-4375-8067-BDE12753BA84}" srcId="{3A50A2AA-34EC-4CDF-95FE-18CC0894A386}" destId="{A0A3DD78-4AB7-48BB-B4C4-91473AA77922}" srcOrd="0" destOrd="0" parTransId="{A685907E-5BDC-462A-AF88-1A4621045C2C}" sibTransId="{B1A21A1F-9DDE-43B0-9217-960FEAF2D254}"/>
    <dgm:cxn modelId="{9164906C-01DA-4F0D-B39D-4137F6583B9F}" type="presOf" srcId="{8932D0EA-AFEC-4D5D-AFC4-79D7E59D0732}" destId="{30EC2916-2EF2-45BE-AEBB-328673455206}" srcOrd="0" destOrd="0" presId="urn:microsoft.com/office/officeart/2005/8/layout/hierarchy1"/>
    <dgm:cxn modelId="{8911DBE3-8F3B-43D3-83E3-C034A8E06397}" type="presOf" srcId="{CAB6668F-2638-4F1D-904D-EB3B94D6AAE8}" destId="{827A14FF-EBAB-4744-90B9-C39F06F1BBA3}" srcOrd="0" destOrd="0" presId="urn:microsoft.com/office/officeart/2005/8/layout/hierarchy1"/>
    <dgm:cxn modelId="{3C265BD7-A423-4E62-B0FF-676AD173AEDD}" type="presOf" srcId="{A7F2D90C-44C8-4627-9B99-498D4702D041}" destId="{58B29528-D249-4867-BBA5-22A5E51EE814}" srcOrd="0" destOrd="0" presId="urn:microsoft.com/office/officeart/2005/8/layout/hierarchy1"/>
    <dgm:cxn modelId="{22ACC296-3FA6-4E52-98E5-60F7A780D005}" srcId="{5DA19D04-6364-426D-9810-D5FA3CD5C784}" destId="{B50A5DB5-87C6-4411-A215-8ED4D21C3800}" srcOrd="0" destOrd="0" parTransId="{FC2D32DC-3151-4588-82E6-EA1E6871A2DE}" sibTransId="{0D52B9CC-4226-41D0-ACD3-05294C49E2D2}"/>
    <dgm:cxn modelId="{DAC9D4E8-B87F-4C77-B424-5C86EC251AE5}" type="presOf" srcId="{E1D656B2-F6CB-46C4-883D-D41AC09BA676}" destId="{8F6D55C9-7C14-4903-93AF-6C179B0DEC48}" srcOrd="0" destOrd="0" presId="urn:microsoft.com/office/officeart/2005/8/layout/hierarchy1"/>
    <dgm:cxn modelId="{B8C26160-F2B2-43D5-BFA3-ED1958BC8CFC}" type="presOf" srcId="{BEDE06E8-6940-4BE7-BB56-0D84E77B75BC}" destId="{0CAA2578-03DE-406E-953F-49EE17A1B328}" srcOrd="0" destOrd="0" presId="urn:microsoft.com/office/officeart/2005/8/layout/hierarchy1"/>
    <dgm:cxn modelId="{1588B7BD-1A85-4D0B-BF4C-ECDF230BE304}" type="presOf" srcId="{E6F7CCCE-6436-4123-A9A4-96FC3361A6F4}" destId="{AE683A21-9678-4766-AB3B-FE557E8E9AAD}" srcOrd="0" destOrd="0" presId="urn:microsoft.com/office/officeart/2005/8/layout/hierarchy1"/>
    <dgm:cxn modelId="{03993AE8-D25A-4693-9E95-D79763AD5BDC}" type="presOf" srcId="{AA4C486B-439B-4FD5-A902-410E60205FD8}" destId="{AE16EC4A-0631-4A67-AE65-4E541B9C5533}" srcOrd="0" destOrd="0" presId="urn:microsoft.com/office/officeart/2005/8/layout/hierarchy1"/>
    <dgm:cxn modelId="{39E48BCC-9792-44B7-9458-BC1C1545D10B}" srcId="{F6C6A4C7-6041-4AEA-A95B-F2788FD75713}" destId="{E017FF84-3926-411F-8059-AFC05F21006E}" srcOrd="0" destOrd="0" parTransId="{A16C7FF9-CC14-4FE9-967C-3E05D07C19F9}" sibTransId="{2F01C5C4-ED1E-4E9D-8D27-78F6A656926D}"/>
    <dgm:cxn modelId="{8B0DDE24-3E31-43AC-A214-9EE2118E229C}" type="presOf" srcId="{9F753D41-AC22-4354-9510-C2EED99E2E21}" destId="{E9A94685-31CE-43EE-BCEB-CE988471F549}" srcOrd="0" destOrd="0" presId="urn:microsoft.com/office/officeart/2005/8/layout/hierarchy1"/>
    <dgm:cxn modelId="{11F81442-5D47-404A-BC10-27C801B35D0D}" type="presOf" srcId="{FC29131C-1844-4844-B520-DF594649A35C}" destId="{5B5D4904-F123-4393-9877-4711E4DA0E4F}" srcOrd="0" destOrd="0" presId="urn:microsoft.com/office/officeart/2005/8/layout/hierarchy1"/>
    <dgm:cxn modelId="{B979C274-40D3-4F37-8268-3A2153A5F75F}" srcId="{2E939026-90AC-4F10-BAE8-FD3BE4D84E78}" destId="{524BE373-D4AA-4258-A74A-3784FF7326A6}" srcOrd="0" destOrd="0" parTransId="{CAB6668F-2638-4F1D-904D-EB3B94D6AAE8}" sibTransId="{3F662B2E-7B0C-4824-928D-C5A58B7405D0}"/>
    <dgm:cxn modelId="{8F6BAF7D-725B-4B4D-9544-B8225D0DCAAA}" type="presOf" srcId="{3A50A2AA-34EC-4CDF-95FE-18CC0894A386}" destId="{9B0779B5-DCB7-45FA-BF64-22F19A360393}" srcOrd="0" destOrd="0" presId="urn:microsoft.com/office/officeart/2005/8/layout/hierarchy1"/>
    <dgm:cxn modelId="{C1B72291-F75A-4891-84AB-198ACEAEBF11}" srcId="{17317781-D9F4-4850-B0FC-0047EEFDCAFE}" destId="{E6F7CCCE-6436-4123-A9A4-96FC3361A6F4}" srcOrd="0" destOrd="0" parTransId="{1DA419B4-0E1C-42E1-9B4B-A1D675488EB3}" sibTransId="{FC4EDC7F-BD27-484B-B0DF-A94A7AFF0822}"/>
    <dgm:cxn modelId="{BAD6D863-9C13-4996-9686-6FE8FAE557DD}" type="presOf" srcId="{B50A5DB5-87C6-4411-A215-8ED4D21C3800}" destId="{B621DA10-6465-4295-BE0A-D37BDA3E6E37}" srcOrd="0" destOrd="0" presId="urn:microsoft.com/office/officeart/2005/8/layout/hierarchy1"/>
    <dgm:cxn modelId="{D822C0C7-F79D-469F-ADA4-790223C15B6B}" type="presOf" srcId="{5DA19D04-6364-426D-9810-D5FA3CD5C784}" destId="{A9311016-D78D-440C-A701-46369C7C63AA}" srcOrd="0" destOrd="0" presId="urn:microsoft.com/office/officeart/2005/8/layout/hierarchy1"/>
    <dgm:cxn modelId="{2928A9BA-7F01-420C-B8C2-C68E39D2C28B}" srcId="{B50A5DB5-87C6-4411-A215-8ED4D21C3800}" destId="{2B010F09-A0A0-488F-B0B8-9336EA6AF2D2}" srcOrd="1" destOrd="0" parTransId="{AA4C486B-439B-4FD5-A902-410E60205FD8}" sibTransId="{A352781A-EFE6-434A-AE62-00FF2778A44A}"/>
    <dgm:cxn modelId="{9A1E7487-CF05-47A5-8F33-CFA4A2D0092C}" srcId="{F5F454AD-D4E8-4BCC-B102-F68EE9C85492}" destId="{E1D656B2-F6CB-46C4-883D-D41AC09BA676}" srcOrd="0" destOrd="0" parTransId="{BC6E423E-007E-4AD6-9F55-DE2A81797FC5}" sibTransId="{12C8ACE4-ED90-4D2B-A746-99F362323041}"/>
    <dgm:cxn modelId="{7B83AC5E-C329-49B3-AF97-4B5599B4E00B}" srcId="{D988B467-DD43-47CF-8E1D-13BEA78B09D2}" destId="{58E39E49-BE81-4460-9CBD-AE7234CBEB26}" srcOrd="0" destOrd="0" parTransId="{D865711E-62D3-40BB-ADDF-54E6B9A07D1C}" sibTransId="{C33ABA1D-357B-4924-8D0D-EFC3514B40C3}"/>
    <dgm:cxn modelId="{CE11D3AF-F3F9-4F29-97E1-324BE5E29545}" srcId="{8650B81D-957C-47E0-9C6A-A60EA16B5276}" destId="{E5F95BAD-0610-48FB-A5F1-921AF147253D}" srcOrd="0" destOrd="0" parTransId="{2A704264-100F-4E20-A180-6FF16C52D252}" sibTransId="{64B236B7-F361-4273-827E-5489D967790F}"/>
    <dgm:cxn modelId="{B0BF83F4-05F9-4598-BDEC-7C7B4411F296}" type="presOf" srcId="{A685907E-5BDC-462A-AF88-1A4621045C2C}" destId="{4275EB0D-3928-4B93-858C-1871A3D7D0FB}" srcOrd="0" destOrd="0" presId="urn:microsoft.com/office/officeart/2005/8/layout/hierarchy1"/>
    <dgm:cxn modelId="{2D2B7D0C-C5A5-4BF6-9357-BD712BE6E6A3}" srcId="{282DDA2D-9A74-47B2-AD92-E17C922A5EA8}" destId="{BEDE06E8-6940-4BE7-BB56-0D84E77B75BC}" srcOrd="1" destOrd="0" parTransId="{8932D0EA-AFEC-4D5D-AFC4-79D7E59D0732}" sibTransId="{4985388D-9C29-4D44-B276-8D286B87337B}"/>
    <dgm:cxn modelId="{317ADE97-4E1C-4529-81F8-30CB5CBA7133}" type="presOf" srcId="{0368E3E3-6F38-4C82-8BA8-402FC12D03D7}" destId="{C04CB36C-CCF4-4074-8005-B04AA98ED99B}" srcOrd="0" destOrd="0" presId="urn:microsoft.com/office/officeart/2005/8/layout/hierarchy1"/>
    <dgm:cxn modelId="{1CD61FAE-5556-4ADB-8392-9126278ABE87}" type="presOf" srcId="{CA486002-0E81-42D4-AA1D-83854CB4A1BB}" destId="{A7B1DA69-866C-41A4-8746-14A87F28D88E}" srcOrd="0" destOrd="0" presId="urn:microsoft.com/office/officeart/2005/8/layout/hierarchy1"/>
    <dgm:cxn modelId="{6A1EF929-50D9-403C-AE01-AAD9AAD801A8}" type="presOf" srcId="{9364FB95-FD87-4B35-AE51-8493B7573E97}" destId="{614CAFFA-93AE-4B24-AC50-84ACB12226E9}" srcOrd="0" destOrd="0" presId="urn:microsoft.com/office/officeart/2005/8/layout/hierarchy1"/>
    <dgm:cxn modelId="{E55441C6-358B-4A71-ACCD-89A35B2F45BF}" type="presOf" srcId="{58E39E49-BE81-4460-9CBD-AE7234CBEB26}" destId="{486ED895-74E1-4D0D-BA1A-9B05E35429C6}" srcOrd="0" destOrd="0" presId="urn:microsoft.com/office/officeart/2005/8/layout/hierarchy1"/>
    <dgm:cxn modelId="{DCF52F6E-4E96-4F8A-92E9-38ADE58E92A2}" type="presOf" srcId="{8650B81D-957C-47E0-9C6A-A60EA16B5276}" destId="{7ECE0FD6-7C48-4F2A-B9C3-6822FA4C0E8F}" srcOrd="0" destOrd="0" presId="urn:microsoft.com/office/officeart/2005/8/layout/hierarchy1"/>
    <dgm:cxn modelId="{A25C9B68-A5D0-4ADE-A175-293507463675}" type="presOf" srcId="{524BE373-D4AA-4258-A74A-3784FF7326A6}" destId="{11F93E1A-939B-4F5B-B765-D6FA22AE7593}" srcOrd="0" destOrd="0" presId="urn:microsoft.com/office/officeart/2005/8/layout/hierarchy1"/>
    <dgm:cxn modelId="{27BE4160-C905-45CC-B3A1-9178F51C02E1}" srcId="{2B010F09-A0A0-488F-B0B8-9336EA6AF2D2}" destId="{17317781-D9F4-4850-B0FC-0047EEFDCAFE}" srcOrd="1" destOrd="0" parTransId="{FC29131C-1844-4844-B520-DF594649A35C}" sibTransId="{236CC882-E043-481A-B883-44D5DA844A53}"/>
    <dgm:cxn modelId="{3655B96C-E99E-4BC3-AF09-F55AD00FACCE}" type="presOf" srcId="{2B010F09-A0A0-488F-B0B8-9336EA6AF2D2}" destId="{7AFFDDF9-6CFD-49E0-8936-BE9E2EC08FB0}" srcOrd="0" destOrd="0" presId="urn:microsoft.com/office/officeart/2005/8/layout/hierarchy1"/>
    <dgm:cxn modelId="{2747588A-F0B7-4AD5-B168-488D25746AC2}" srcId="{DAD694C7-C01A-40F8-B5A9-4BBA2B79BD8F}" destId="{622E02AE-679C-4B2C-B924-A22A81F93F8A}" srcOrd="0" destOrd="0" parTransId="{1F74F55B-AADB-4EAA-8C32-0086D43A3A36}" sibTransId="{666B9ECF-62C5-44C2-9E4B-E681018D7610}"/>
    <dgm:cxn modelId="{6D71AEFF-C40F-4768-BDE2-FDB3E1A64D22}" type="presOf" srcId="{DAD694C7-C01A-40F8-B5A9-4BBA2B79BD8F}" destId="{989B5618-2D99-469A-BBAE-687F27F3ECD2}" srcOrd="0" destOrd="0" presId="urn:microsoft.com/office/officeart/2005/8/layout/hierarchy1"/>
    <dgm:cxn modelId="{FDB15A46-CED9-4E8A-BCA4-32F092D69E94}" srcId="{282DDA2D-9A74-47B2-AD92-E17C922A5EA8}" destId="{DAD694C7-C01A-40F8-B5A9-4BBA2B79BD8F}" srcOrd="5" destOrd="0" parTransId="{FE0A3860-B85F-4C38-88EF-AC0CB1E746A9}" sibTransId="{16D4F742-2A92-4DFC-BF9A-A162297EE1D1}"/>
    <dgm:cxn modelId="{293CF77C-C4DC-4EF8-8257-8376F7564C6B}" type="presOf" srcId="{D988B467-DD43-47CF-8E1D-13BEA78B09D2}" destId="{08E997C6-D586-4CDB-97C1-B68D1098903B}" srcOrd="0" destOrd="0" presId="urn:microsoft.com/office/officeart/2005/8/layout/hierarchy1"/>
    <dgm:cxn modelId="{3738B8FF-204D-417A-B8A7-C81BAF1AB5D5}" srcId="{282DDA2D-9A74-47B2-AD92-E17C922A5EA8}" destId="{F5F454AD-D4E8-4BCC-B102-F68EE9C85492}" srcOrd="0" destOrd="0" parTransId="{FA8ECA76-FCA4-44EA-BDCC-CEC2659758B8}" sibTransId="{BDFCEF78-2897-4AF6-9729-72520E263EFE}"/>
    <dgm:cxn modelId="{7CC56B3A-9463-478B-8FEA-F3C36BB12EF3}" srcId="{BEDE06E8-6940-4BE7-BB56-0D84E77B75BC}" destId="{D988B467-DD43-47CF-8E1D-13BEA78B09D2}" srcOrd="0" destOrd="0" parTransId="{C3ADFFAB-F2CA-4E10-A9CE-4AF72215F85C}" sibTransId="{3EA2C1B3-FDD3-49F6-ABAC-ECB6E44B525C}"/>
    <dgm:cxn modelId="{7457FCD7-A2AD-4788-A3F9-BECFA9C82744}" type="presOf" srcId="{D865711E-62D3-40BB-ADDF-54E6B9A07D1C}" destId="{41787EAC-726D-4866-A39A-8C678125F287}" srcOrd="0" destOrd="0" presId="urn:microsoft.com/office/officeart/2005/8/layout/hierarchy1"/>
    <dgm:cxn modelId="{D7D4B454-2480-475B-9534-B881B28A9A63}" srcId="{E1D656B2-F6CB-46C4-883D-D41AC09BA676}" destId="{3C9EC2C6-994F-4901-8879-0938F998CB08}" srcOrd="0" destOrd="0" parTransId="{D49E1463-E82D-4ADA-BB09-2C08CB024F1D}" sibTransId="{9387104C-E2B9-428D-92C4-D79A31DC4EA2}"/>
    <dgm:cxn modelId="{D73FEC5B-5362-4228-9F87-7D572EB879C8}" type="presOf" srcId="{59987DAF-DA34-4D98-8DF5-558B4EF9214F}" destId="{6543A28C-1C2E-44BE-AA71-AF584CBB1BCA}" srcOrd="0" destOrd="0" presId="urn:microsoft.com/office/officeart/2005/8/layout/hierarchy1"/>
    <dgm:cxn modelId="{7F620F57-9358-4110-A762-E38A914637FA}" type="presOf" srcId="{A0A3DD78-4AB7-48BB-B4C4-91473AA77922}" destId="{3BF0E60E-CF7D-4346-9369-C2BD49E93B59}" srcOrd="0" destOrd="0" presId="urn:microsoft.com/office/officeart/2005/8/layout/hierarchy1"/>
    <dgm:cxn modelId="{E6EF7C22-7689-4F8B-A190-65B0DAE8896F}" type="presOf" srcId="{C3ADFFAB-F2CA-4E10-A9CE-4AF72215F85C}" destId="{E43E5937-D9E4-4E28-B832-350000957460}" srcOrd="0" destOrd="0" presId="urn:microsoft.com/office/officeart/2005/8/layout/hierarchy1"/>
    <dgm:cxn modelId="{8FE67B87-4FF1-4E37-9EC5-7361CAB2F2AA}" type="presOf" srcId="{DA07C3BD-0065-41AE-8094-5CCAE59CA1C1}" destId="{4A682242-62C6-4EAA-A20D-917682BFE854}" srcOrd="0" destOrd="0" presId="urn:microsoft.com/office/officeart/2005/8/layout/hierarchy1"/>
    <dgm:cxn modelId="{47802170-D5C2-4C20-9791-3C16C8E2F62E}" srcId="{59987DAF-DA34-4D98-8DF5-558B4EF9214F}" destId="{9128FC41-8A73-43C6-B93A-2DBB9336345F}" srcOrd="0" destOrd="0" parTransId="{A7F2D90C-44C8-4627-9B99-498D4702D041}" sibTransId="{01C73A9C-4555-4B40-B534-C4D508E709C3}"/>
    <dgm:cxn modelId="{5F13889B-45C6-4320-9956-F9E5DBC219A2}" type="presOf" srcId="{49588F62-6734-4224-A2C7-82BC5D173EAE}" destId="{DBBE0528-E0F3-4BA2-B404-1EBDDB3E3C54}" srcOrd="0" destOrd="0" presId="urn:microsoft.com/office/officeart/2005/8/layout/hierarchy1"/>
    <dgm:cxn modelId="{DB3EDCDD-0332-4987-A214-BD5360BC0AB3}" type="presOf" srcId="{1F74F55B-AADB-4EAA-8C32-0086D43A3A36}" destId="{A203EEDD-B5AD-4ED6-853F-6FB09CF49328}" srcOrd="0" destOrd="0" presId="urn:microsoft.com/office/officeart/2005/8/layout/hierarchy1"/>
    <dgm:cxn modelId="{E58F9443-5051-4D39-9017-373FB5C8B0FF}" srcId="{2B010F09-A0A0-488F-B0B8-9336EA6AF2D2}" destId="{F6AF0B54-C149-49E1-AD17-DB6FD452CCE8}" srcOrd="0" destOrd="0" parTransId="{49588F62-6734-4224-A2C7-82BC5D173EAE}" sibTransId="{0CE4C8B2-00E7-4BE1-99CE-18770FB63F97}"/>
    <dgm:cxn modelId="{02A53066-83E1-45E3-AB64-C7F44B093683}" type="presOf" srcId="{FE0A3860-B85F-4C38-88EF-AC0CB1E746A9}" destId="{32F3145F-CE13-427C-8110-26524ADA11D4}" srcOrd="0" destOrd="0" presId="urn:microsoft.com/office/officeart/2005/8/layout/hierarchy1"/>
    <dgm:cxn modelId="{C75801C1-FC60-4134-AB60-26BECEB3A0DB}" type="presParOf" srcId="{A9311016-D78D-440C-A701-46369C7C63AA}" destId="{ED9B1ED6-D3F4-4748-844D-B4C791E53EAF}" srcOrd="0" destOrd="0" presId="urn:microsoft.com/office/officeart/2005/8/layout/hierarchy1"/>
    <dgm:cxn modelId="{8D22C95B-1E58-4D6E-9FFD-9B2EEC991419}" type="presParOf" srcId="{ED9B1ED6-D3F4-4748-844D-B4C791E53EAF}" destId="{09AE514A-353D-4E9C-A611-E7BB919F7B3F}" srcOrd="0" destOrd="0" presId="urn:microsoft.com/office/officeart/2005/8/layout/hierarchy1"/>
    <dgm:cxn modelId="{F4952F7B-F89A-4048-878D-257C24D96D06}" type="presParOf" srcId="{09AE514A-353D-4E9C-A611-E7BB919F7B3F}" destId="{3EC62AAD-CE91-4187-B945-7CC324C3A295}" srcOrd="0" destOrd="0" presId="urn:microsoft.com/office/officeart/2005/8/layout/hierarchy1"/>
    <dgm:cxn modelId="{F9A887B5-E3A0-44E0-B1A2-D866526A13EF}" type="presParOf" srcId="{09AE514A-353D-4E9C-A611-E7BB919F7B3F}" destId="{B621DA10-6465-4295-BE0A-D37BDA3E6E37}" srcOrd="1" destOrd="0" presId="urn:microsoft.com/office/officeart/2005/8/layout/hierarchy1"/>
    <dgm:cxn modelId="{4B341AB7-1562-4FB8-9E81-193C1A525786}" type="presParOf" srcId="{ED9B1ED6-D3F4-4748-844D-B4C791E53EAF}" destId="{2CF0BFD6-4D44-4B28-B9DB-E43204C5BE81}" srcOrd="1" destOrd="0" presId="urn:microsoft.com/office/officeart/2005/8/layout/hierarchy1"/>
    <dgm:cxn modelId="{F4925309-E8B5-4B8F-AF5E-FE36DC29C7A2}" type="presParOf" srcId="{2CF0BFD6-4D44-4B28-B9DB-E43204C5BE81}" destId="{E9A94685-31CE-43EE-BCEB-CE988471F549}" srcOrd="0" destOrd="0" presId="urn:microsoft.com/office/officeart/2005/8/layout/hierarchy1"/>
    <dgm:cxn modelId="{D8CCFD27-8969-495B-B606-C5A899BC91ED}" type="presParOf" srcId="{2CF0BFD6-4D44-4B28-B9DB-E43204C5BE81}" destId="{34A7BB39-9627-4F77-ABFC-16F06FDF1FC6}" srcOrd="1" destOrd="0" presId="urn:microsoft.com/office/officeart/2005/8/layout/hierarchy1"/>
    <dgm:cxn modelId="{2B21E0C9-88E8-487F-A4D9-1979D0EE0F26}" type="presParOf" srcId="{34A7BB39-9627-4F77-ABFC-16F06FDF1FC6}" destId="{C725E7CF-4F85-4839-B752-30205CC7F1C7}" srcOrd="0" destOrd="0" presId="urn:microsoft.com/office/officeart/2005/8/layout/hierarchy1"/>
    <dgm:cxn modelId="{96B90A6C-AA5E-4F48-A79E-E259DA41C3D5}" type="presParOf" srcId="{C725E7CF-4F85-4839-B752-30205CC7F1C7}" destId="{17445E35-A8B8-4629-88CD-A85C4982A6E9}" srcOrd="0" destOrd="0" presId="urn:microsoft.com/office/officeart/2005/8/layout/hierarchy1"/>
    <dgm:cxn modelId="{B9F961CD-998A-49F7-8519-7F6A1535DCCF}" type="presParOf" srcId="{C725E7CF-4F85-4839-B752-30205CC7F1C7}" destId="{F0212A18-C3FD-4A62-9307-CAF1B42AB20A}" srcOrd="1" destOrd="0" presId="urn:microsoft.com/office/officeart/2005/8/layout/hierarchy1"/>
    <dgm:cxn modelId="{B4FA27CC-49D7-4884-82A0-90087F6F3137}" type="presParOf" srcId="{34A7BB39-9627-4F77-ABFC-16F06FDF1FC6}" destId="{28CA5B21-2A73-4504-8872-09D84E1F124A}" srcOrd="1" destOrd="0" presId="urn:microsoft.com/office/officeart/2005/8/layout/hierarchy1"/>
    <dgm:cxn modelId="{05888D8C-22A9-4F7A-96C5-E73A5E6A95D7}" type="presParOf" srcId="{28CA5B21-2A73-4504-8872-09D84E1F124A}" destId="{BA2BAC18-80B6-47F4-A730-F33325C09DA2}" srcOrd="0" destOrd="0" presId="urn:microsoft.com/office/officeart/2005/8/layout/hierarchy1"/>
    <dgm:cxn modelId="{BF805DA6-A8A0-4930-95A9-FE1C5B6402DB}" type="presParOf" srcId="{28CA5B21-2A73-4504-8872-09D84E1F124A}" destId="{E4D8C2A2-1C5C-4D91-9B06-8BC538AC8A49}" srcOrd="1" destOrd="0" presId="urn:microsoft.com/office/officeart/2005/8/layout/hierarchy1"/>
    <dgm:cxn modelId="{ABFC972C-E976-4DA5-A197-4D4481291FB6}" type="presParOf" srcId="{E4D8C2A2-1C5C-4D91-9B06-8BC538AC8A49}" destId="{8311C406-D4A2-4005-9DD9-ED317FD400B6}" srcOrd="0" destOrd="0" presId="urn:microsoft.com/office/officeart/2005/8/layout/hierarchy1"/>
    <dgm:cxn modelId="{249793DC-A5B0-4092-AE2E-2CF39BDDA758}" type="presParOf" srcId="{8311C406-D4A2-4005-9DD9-ED317FD400B6}" destId="{338BCA14-8430-4D27-A5F9-BCF4C7B974FF}" srcOrd="0" destOrd="0" presId="urn:microsoft.com/office/officeart/2005/8/layout/hierarchy1"/>
    <dgm:cxn modelId="{62151603-89B7-4B61-98A4-71999F651C7E}" type="presParOf" srcId="{8311C406-D4A2-4005-9DD9-ED317FD400B6}" destId="{86A7A67A-B390-4344-A678-46A43916A231}" srcOrd="1" destOrd="0" presId="urn:microsoft.com/office/officeart/2005/8/layout/hierarchy1"/>
    <dgm:cxn modelId="{3E22181A-02CA-4030-A3B0-9656B5BB1D97}" type="presParOf" srcId="{E4D8C2A2-1C5C-4D91-9B06-8BC538AC8A49}" destId="{7472F72D-4BFA-4E5A-8299-B47B66384308}" srcOrd="1" destOrd="0" presId="urn:microsoft.com/office/officeart/2005/8/layout/hierarchy1"/>
    <dgm:cxn modelId="{3057745D-3876-47DD-8C4D-A39A04775185}" type="presParOf" srcId="{7472F72D-4BFA-4E5A-8299-B47B66384308}" destId="{02BC7AD9-F68C-4849-B6C9-3CB3B1794ADE}" srcOrd="0" destOrd="0" presId="urn:microsoft.com/office/officeart/2005/8/layout/hierarchy1"/>
    <dgm:cxn modelId="{BE349F76-0D7C-4618-9566-33DCA5C5CAAA}" type="presParOf" srcId="{7472F72D-4BFA-4E5A-8299-B47B66384308}" destId="{E06A6BCD-C404-4492-A160-ED8129EE3DE8}" srcOrd="1" destOrd="0" presId="urn:microsoft.com/office/officeart/2005/8/layout/hierarchy1"/>
    <dgm:cxn modelId="{72352208-A9A5-48BA-A337-45AFFB5091E1}" type="presParOf" srcId="{E06A6BCD-C404-4492-A160-ED8129EE3DE8}" destId="{191428FA-2852-4CB0-A233-0D53E774E8F7}" srcOrd="0" destOrd="0" presId="urn:microsoft.com/office/officeart/2005/8/layout/hierarchy1"/>
    <dgm:cxn modelId="{5B43629B-E2F6-4600-9334-6CCB341E2221}" type="presParOf" srcId="{191428FA-2852-4CB0-A233-0D53E774E8F7}" destId="{4F610057-DC4B-4D45-98A8-B22C5559BE67}" srcOrd="0" destOrd="0" presId="urn:microsoft.com/office/officeart/2005/8/layout/hierarchy1"/>
    <dgm:cxn modelId="{517AF2F7-7BB4-4594-9065-0CB41BDA7A90}" type="presParOf" srcId="{191428FA-2852-4CB0-A233-0D53E774E8F7}" destId="{8F6D55C9-7C14-4903-93AF-6C179B0DEC48}" srcOrd="1" destOrd="0" presId="urn:microsoft.com/office/officeart/2005/8/layout/hierarchy1"/>
    <dgm:cxn modelId="{E609F02B-F530-4CD7-8A7F-E7146487B9F1}" type="presParOf" srcId="{E06A6BCD-C404-4492-A160-ED8129EE3DE8}" destId="{E9469D2B-6F56-4A07-AB87-E82B802D5957}" srcOrd="1" destOrd="0" presId="urn:microsoft.com/office/officeart/2005/8/layout/hierarchy1"/>
    <dgm:cxn modelId="{A48B84E0-1DD7-4609-9135-711CD1A7052E}" type="presParOf" srcId="{E9469D2B-6F56-4A07-AB87-E82B802D5957}" destId="{CC899AE7-0508-482F-8B57-815F05352A52}" srcOrd="0" destOrd="0" presId="urn:microsoft.com/office/officeart/2005/8/layout/hierarchy1"/>
    <dgm:cxn modelId="{C268FD7D-0D67-453E-8C23-A40BA5E39FB5}" type="presParOf" srcId="{E9469D2B-6F56-4A07-AB87-E82B802D5957}" destId="{198C910E-7796-481B-BC9D-AED16BF41EEC}" srcOrd="1" destOrd="0" presId="urn:microsoft.com/office/officeart/2005/8/layout/hierarchy1"/>
    <dgm:cxn modelId="{99395F9B-5ED8-47D9-B0E9-65AEA93D6398}" type="presParOf" srcId="{198C910E-7796-481B-BC9D-AED16BF41EEC}" destId="{07177A05-9ADA-457B-B22F-27AB23717D41}" srcOrd="0" destOrd="0" presId="urn:microsoft.com/office/officeart/2005/8/layout/hierarchy1"/>
    <dgm:cxn modelId="{3A9DB2C3-79CF-4240-99ED-04958D3826EA}" type="presParOf" srcId="{07177A05-9ADA-457B-B22F-27AB23717D41}" destId="{C2ADA069-AC3C-41F9-95D6-B30C9A4C3B1A}" srcOrd="0" destOrd="0" presId="urn:microsoft.com/office/officeart/2005/8/layout/hierarchy1"/>
    <dgm:cxn modelId="{75FE4373-17FB-4CFE-9940-F6B74A63AD32}" type="presParOf" srcId="{07177A05-9ADA-457B-B22F-27AB23717D41}" destId="{D832F547-65B6-4317-BCDA-E12295ED5BB6}" srcOrd="1" destOrd="0" presId="urn:microsoft.com/office/officeart/2005/8/layout/hierarchy1"/>
    <dgm:cxn modelId="{BF512436-E81F-47D4-A81B-8ACCDE72BFEB}" type="presParOf" srcId="{198C910E-7796-481B-BC9D-AED16BF41EEC}" destId="{4A1B47B3-B314-48B2-BB90-E922BB9438BD}" srcOrd="1" destOrd="0" presId="urn:microsoft.com/office/officeart/2005/8/layout/hierarchy1"/>
    <dgm:cxn modelId="{724AD5E9-A9CF-4A10-9BA2-F09C7DB601BF}" type="presParOf" srcId="{28CA5B21-2A73-4504-8872-09D84E1F124A}" destId="{30EC2916-2EF2-45BE-AEBB-328673455206}" srcOrd="2" destOrd="0" presId="urn:microsoft.com/office/officeart/2005/8/layout/hierarchy1"/>
    <dgm:cxn modelId="{61C72A46-3D1D-4DD9-99B2-DDBAA5913C2B}" type="presParOf" srcId="{28CA5B21-2A73-4504-8872-09D84E1F124A}" destId="{C3F1775B-FB9D-4B8A-BE9E-3C95E6210823}" srcOrd="3" destOrd="0" presId="urn:microsoft.com/office/officeart/2005/8/layout/hierarchy1"/>
    <dgm:cxn modelId="{3C0483D7-AABA-40A4-B355-F60DBE206B1A}" type="presParOf" srcId="{C3F1775B-FB9D-4B8A-BE9E-3C95E6210823}" destId="{2E56DF18-4959-4266-B9EE-895D177D4F61}" srcOrd="0" destOrd="0" presId="urn:microsoft.com/office/officeart/2005/8/layout/hierarchy1"/>
    <dgm:cxn modelId="{F85DDEC3-1E32-491E-BA77-16CBDB19D051}" type="presParOf" srcId="{2E56DF18-4959-4266-B9EE-895D177D4F61}" destId="{899EF923-BB3A-46F3-9319-4F31DD6AFE34}" srcOrd="0" destOrd="0" presId="urn:microsoft.com/office/officeart/2005/8/layout/hierarchy1"/>
    <dgm:cxn modelId="{79DA4602-CA88-44BF-BAAD-753A62C4190B}" type="presParOf" srcId="{2E56DF18-4959-4266-B9EE-895D177D4F61}" destId="{0CAA2578-03DE-406E-953F-49EE17A1B328}" srcOrd="1" destOrd="0" presId="urn:microsoft.com/office/officeart/2005/8/layout/hierarchy1"/>
    <dgm:cxn modelId="{951A19BB-4F4A-4394-9A63-816EE6A0D61F}" type="presParOf" srcId="{C3F1775B-FB9D-4B8A-BE9E-3C95E6210823}" destId="{D2F4038D-C245-40A2-A8B7-13B56878B695}" srcOrd="1" destOrd="0" presId="urn:microsoft.com/office/officeart/2005/8/layout/hierarchy1"/>
    <dgm:cxn modelId="{62A02D11-FC19-43C7-8D16-B2998078CEF9}" type="presParOf" srcId="{D2F4038D-C245-40A2-A8B7-13B56878B695}" destId="{E43E5937-D9E4-4E28-B832-350000957460}" srcOrd="0" destOrd="0" presId="urn:microsoft.com/office/officeart/2005/8/layout/hierarchy1"/>
    <dgm:cxn modelId="{5CE4E4EF-AD7C-4B95-9A1D-9CD2137C5054}" type="presParOf" srcId="{D2F4038D-C245-40A2-A8B7-13B56878B695}" destId="{9336FFF0-BACF-4D50-8155-DD9DD679CBCE}" srcOrd="1" destOrd="0" presId="urn:microsoft.com/office/officeart/2005/8/layout/hierarchy1"/>
    <dgm:cxn modelId="{18EA4CEB-B301-45FA-9C16-D1F610D94AA9}" type="presParOf" srcId="{9336FFF0-BACF-4D50-8155-DD9DD679CBCE}" destId="{4D99EC37-1781-4FA7-A184-A7D23602E8C9}" srcOrd="0" destOrd="0" presId="urn:microsoft.com/office/officeart/2005/8/layout/hierarchy1"/>
    <dgm:cxn modelId="{01EB7DE9-5C7F-4157-B78C-2D8B61C34D96}" type="presParOf" srcId="{4D99EC37-1781-4FA7-A184-A7D23602E8C9}" destId="{4F3246EC-C949-4EF0-BFD7-C61BB1A0367B}" srcOrd="0" destOrd="0" presId="urn:microsoft.com/office/officeart/2005/8/layout/hierarchy1"/>
    <dgm:cxn modelId="{A5466BC8-489B-437C-8F1C-8C32F74ED9C2}" type="presParOf" srcId="{4D99EC37-1781-4FA7-A184-A7D23602E8C9}" destId="{08E997C6-D586-4CDB-97C1-B68D1098903B}" srcOrd="1" destOrd="0" presId="urn:microsoft.com/office/officeart/2005/8/layout/hierarchy1"/>
    <dgm:cxn modelId="{D6CF6D31-5E6F-4444-BD51-ABFF2546CDB0}" type="presParOf" srcId="{9336FFF0-BACF-4D50-8155-DD9DD679CBCE}" destId="{A36A921C-3E95-4D2D-BC21-0D0D6ABEEDAF}" srcOrd="1" destOrd="0" presId="urn:microsoft.com/office/officeart/2005/8/layout/hierarchy1"/>
    <dgm:cxn modelId="{44B5A49B-2186-436E-88F4-8A780B504DF3}" type="presParOf" srcId="{A36A921C-3E95-4D2D-BC21-0D0D6ABEEDAF}" destId="{41787EAC-726D-4866-A39A-8C678125F287}" srcOrd="0" destOrd="0" presId="urn:microsoft.com/office/officeart/2005/8/layout/hierarchy1"/>
    <dgm:cxn modelId="{C80111A4-0804-4530-9B9F-41184E46E3A4}" type="presParOf" srcId="{A36A921C-3E95-4D2D-BC21-0D0D6ABEEDAF}" destId="{34968215-95BE-4B1A-8CDF-784623BDF807}" srcOrd="1" destOrd="0" presId="urn:microsoft.com/office/officeart/2005/8/layout/hierarchy1"/>
    <dgm:cxn modelId="{BA64CA2D-CE72-4FAC-9EE5-AADC9F17973C}" type="presParOf" srcId="{34968215-95BE-4B1A-8CDF-784623BDF807}" destId="{617B8AF5-3002-4067-AFA3-7FD8EBA7FAF4}" srcOrd="0" destOrd="0" presId="urn:microsoft.com/office/officeart/2005/8/layout/hierarchy1"/>
    <dgm:cxn modelId="{52E4DC84-14F8-408A-B0EF-73A69DF4868A}" type="presParOf" srcId="{617B8AF5-3002-4067-AFA3-7FD8EBA7FAF4}" destId="{AA2C24AD-20F2-4164-8D9C-7037569D233E}" srcOrd="0" destOrd="0" presId="urn:microsoft.com/office/officeart/2005/8/layout/hierarchy1"/>
    <dgm:cxn modelId="{1C4E2FBF-F2AD-44A1-ACF8-92FF7BDEC1AF}" type="presParOf" srcId="{617B8AF5-3002-4067-AFA3-7FD8EBA7FAF4}" destId="{486ED895-74E1-4D0D-BA1A-9B05E35429C6}" srcOrd="1" destOrd="0" presId="urn:microsoft.com/office/officeart/2005/8/layout/hierarchy1"/>
    <dgm:cxn modelId="{9AFD69A7-CCC7-4269-B032-5E1381432FF4}" type="presParOf" srcId="{34968215-95BE-4B1A-8CDF-784623BDF807}" destId="{A4256711-7199-40FC-B05D-BABA498D5D8F}" srcOrd="1" destOrd="0" presId="urn:microsoft.com/office/officeart/2005/8/layout/hierarchy1"/>
    <dgm:cxn modelId="{16F05D99-E601-4004-BF5A-92EDBE9CFE8E}" type="presParOf" srcId="{28CA5B21-2A73-4504-8872-09D84E1F124A}" destId="{C04CB36C-CCF4-4074-8005-B04AA98ED99B}" srcOrd="4" destOrd="0" presId="urn:microsoft.com/office/officeart/2005/8/layout/hierarchy1"/>
    <dgm:cxn modelId="{38392A83-E06E-4689-8FA8-5241716D4AD6}" type="presParOf" srcId="{28CA5B21-2A73-4504-8872-09D84E1F124A}" destId="{5DB54EAD-CBDC-402E-B600-06A596B3C11A}" srcOrd="5" destOrd="0" presId="urn:microsoft.com/office/officeart/2005/8/layout/hierarchy1"/>
    <dgm:cxn modelId="{1E9D43DE-BC5E-4057-ADFE-0F33412F937A}" type="presParOf" srcId="{5DB54EAD-CBDC-402E-B600-06A596B3C11A}" destId="{948052DA-6477-41A4-8E5B-9C834C1AFBDC}" srcOrd="0" destOrd="0" presId="urn:microsoft.com/office/officeart/2005/8/layout/hierarchy1"/>
    <dgm:cxn modelId="{26903AE0-6ED1-4C8B-8BC5-B11F9D34FE9A}" type="presParOf" srcId="{948052DA-6477-41A4-8E5B-9C834C1AFBDC}" destId="{865DE9C9-B2A1-401E-BC69-D465D6DE7733}" srcOrd="0" destOrd="0" presId="urn:microsoft.com/office/officeart/2005/8/layout/hierarchy1"/>
    <dgm:cxn modelId="{F3035724-EA19-4E4B-9F0A-AB8F00043D05}" type="presParOf" srcId="{948052DA-6477-41A4-8E5B-9C834C1AFBDC}" destId="{E6002F59-3513-4E77-8091-E3E1F6E0B9E6}" srcOrd="1" destOrd="0" presId="urn:microsoft.com/office/officeart/2005/8/layout/hierarchy1"/>
    <dgm:cxn modelId="{E72D3B29-424D-4612-8940-46F55A71489C}" type="presParOf" srcId="{5DB54EAD-CBDC-402E-B600-06A596B3C11A}" destId="{61388C1D-205F-4542-A9E6-101DFC510405}" srcOrd="1" destOrd="0" presId="urn:microsoft.com/office/officeart/2005/8/layout/hierarchy1"/>
    <dgm:cxn modelId="{2C435546-1101-4533-B44A-EA43686F541D}" type="presParOf" srcId="{61388C1D-205F-4542-A9E6-101DFC510405}" destId="{827A14FF-EBAB-4744-90B9-C39F06F1BBA3}" srcOrd="0" destOrd="0" presId="urn:microsoft.com/office/officeart/2005/8/layout/hierarchy1"/>
    <dgm:cxn modelId="{7E43679C-7224-4EE2-A90E-1AE6B0CBF765}" type="presParOf" srcId="{61388C1D-205F-4542-A9E6-101DFC510405}" destId="{AFE0AFFF-42FB-4783-B5CE-9882710F7EC7}" srcOrd="1" destOrd="0" presId="urn:microsoft.com/office/officeart/2005/8/layout/hierarchy1"/>
    <dgm:cxn modelId="{AC12F327-565F-4007-BA29-88F801A3B1B0}" type="presParOf" srcId="{AFE0AFFF-42FB-4783-B5CE-9882710F7EC7}" destId="{B54B8B17-B5CA-4D60-A80E-5161BF2155EB}" srcOrd="0" destOrd="0" presId="urn:microsoft.com/office/officeart/2005/8/layout/hierarchy1"/>
    <dgm:cxn modelId="{281081D0-AB47-4288-B769-8D4A5BED0DF2}" type="presParOf" srcId="{B54B8B17-B5CA-4D60-A80E-5161BF2155EB}" destId="{ECE56151-6089-4E81-B7D2-65217E6B57EC}" srcOrd="0" destOrd="0" presId="urn:microsoft.com/office/officeart/2005/8/layout/hierarchy1"/>
    <dgm:cxn modelId="{3B9F774F-E3DF-4929-A5B1-CE44357816EC}" type="presParOf" srcId="{B54B8B17-B5CA-4D60-A80E-5161BF2155EB}" destId="{11F93E1A-939B-4F5B-B765-D6FA22AE7593}" srcOrd="1" destOrd="0" presId="urn:microsoft.com/office/officeart/2005/8/layout/hierarchy1"/>
    <dgm:cxn modelId="{27653C8A-33B8-473E-9B7B-A6FDBCE2D5AD}" type="presParOf" srcId="{AFE0AFFF-42FB-4783-B5CE-9882710F7EC7}" destId="{066EC8CC-0EC1-468F-86ED-D7342F70BDA1}" srcOrd="1" destOrd="0" presId="urn:microsoft.com/office/officeart/2005/8/layout/hierarchy1"/>
    <dgm:cxn modelId="{0E68A162-D16D-48AC-8EC6-7F0B789A2ABF}" type="presParOf" srcId="{28CA5B21-2A73-4504-8872-09D84E1F124A}" destId="{6E6F07BF-8FC3-45FE-AE32-A2D17B6211B2}" srcOrd="6" destOrd="0" presId="urn:microsoft.com/office/officeart/2005/8/layout/hierarchy1"/>
    <dgm:cxn modelId="{73B61020-90D4-489E-8D3E-B2E864AA8F2F}" type="presParOf" srcId="{28CA5B21-2A73-4504-8872-09D84E1F124A}" destId="{BD1EAD7E-DDAB-49DA-9357-8845F4A7D901}" srcOrd="7" destOrd="0" presId="urn:microsoft.com/office/officeart/2005/8/layout/hierarchy1"/>
    <dgm:cxn modelId="{F2268C85-BF93-4119-9FD8-1D727663AC9B}" type="presParOf" srcId="{BD1EAD7E-DDAB-49DA-9357-8845F4A7D901}" destId="{C7D05E59-1D6A-4A80-9729-88F351A850B6}" srcOrd="0" destOrd="0" presId="urn:microsoft.com/office/officeart/2005/8/layout/hierarchy1"/>
    <dgm:cxn modelId="{ED9813E5-F038-4683-BE52-2676E853F302}" type="presParOf" srcId="{C7D05E59-1D6A-4A80-9729-88F351A850B6}" destId="{8B961A06-A8E7-44B9-BBCE-D4D3355C4F37}" srcOrd="0" destOrd="0" presId="urn:microsoft.com/office/officeart/2005/8/layout/hierarchy1"/>
    <dgm:cxn modelId="{3071F5A3-49A5-4792-8BBB-B69996F4E7C2}" type="presParOf" srcId="{C7D05E59-1D6A-4A80-9729-88F351A850B6}" destId="{32043487-50B8-48C5-9085-7D8C18CEEAF4}" srcOrd="1" destOrd="0" presId="urn:microsoft.com/office/officeart/2005/8/layout/hierarchy1"/>
    <dgm:cxn modelId="{D390AB76-4C86-4DD0-B700-DB0D1BD49314}" type="presParOf" srcId="{BD1EAD7E-DDAB-49DA-9357-8845F4A7D901}" destId="{BB6DCCD1-3C43-412F-8FF2-D2EB76A79BAB}" srcOrd="1" destOrd="0" presId="urn:microsoft.com/office/officeart/2005/8/layout/hierarchy1"/>
    <dgm:cxn modelId="{F2419BB1-D809-4DE7-978E-89E19734B84E}" type="presParOf" srcId="{BB6DCCD1-3C43-412F-8FF2-D2EB76A79BAB}" destId="{419064ED-B8DB-4A48-A342-DF9CBDA20B20}" srcOrd="0" destOrd="0" presId="urn:microsoft.com/office/officeart/2005/8/layout/hierarchy1"/>
    <dgm:cxn modelId="{875A7E0B-B980-4B7E-95A6-07B895F5D122}" type="presParOf" srcId="{BB6DCCD1-3C43-412F-8FF2-D2EB76A79BAB}" destId="{5DE66F10-D795-4355-9D10-3F23A508D4F7}" srcOrd="1" destOrd="0" presId="urn:microsoft.com/office/officeart/2005/8/layout/hierarchy1"/>
    <dgm:cxn modelId="{FA76B96C-E737-491C-B478-C6117E493AC9}" type="presParOf" srcId="{5DE66F10-D795-4355-9D10-3F23A508D4F7}" destId="{7EC9534E-90E7-4CF3-8B6A-266421A7F280}" srcOrd="0" destOrd="0" presId="urn:microsoft.com/office/officeart/2005/8/layout/hierarchy1"/>
    <dgm:cxn modelId="{B1071D17-C058-48F2-A312-BE3AF2DA61B1}" type="presParOf" srcId="{7EC9534E-90E7-4CF3-8B6A-266421A7F280}" destId="{8CBE0993-B066-4849-9843-CC351D845FCD}" srcOrd="0" destOrd="0" presId="urn:microsoft.com/office/officeart/2005/8/layout/hierarchy1"/>
    <dgm:cxn modelId="{C3D70D22-A99D-46F3-8F00-583F15FEBF63}" type="presParOf" srcId="{7EC9534E-90E7-4CF3-8B6A-266421A7F280}" destId="{9A980EF7-207D-4759-92FE-743C7319EF5B}" srcOrd="1" destOrd="0" presId="urn:microsoft.com/office/officeart/2005/8/layout/hierarchy1"/>
    <dgm:cxn modelId="{4E4C91C8-C903-421A-AF12-46A8A7B81606}" type="presParOf" srcId="{5DE66F10-D795-4355-9D10-3F23A508D4F7}" destId="{6ACF3460-33CD-43B4-85E2-06B9B7321A35}" srcOrd="1" destOrd="0" presId="urn:microsoft.com/office/officeart/2005/8/layout/hierarchy1"/>
    <dgm:cxn modelId="{1ED85EE9-5932-4240-9AF6-E265B6F55500}" type="presParOf" srcId="{28CA5B21-2A73-4504-8872-09D84E1F124A}" destId="{614CAFFA-93AE-4B24-AC50-84ACB12226E9}" srcOrd="8" destOrd="0" presId="urn:microsoft.com/office/officeart/2005/8/layout/hierarchy1"/>
    <dgm:cxn modelId="{F6940595-3CFE-4BB5-9DAA-FA5C4D2AB4CD}" type="presParOf" srcId="{28CA5B21-2A73-4504-8872-09D84E1F124A}" destId="{DB82AB5C-3169-49AC-82BF-503F02D89B9F}" srcOrd="9" destOrd="0" presId="urn:microsoft.com/office/officeart/2005/8/layout/hierarchy1"/>
    <dgm:cxn modelId="{9B02C598-E0CB-4641-8A73-538A7F986D1E}" type="presParOf" srcId="{DB82AB5C-3169-49AC-82BF-503F02D89B9F}" destId="{F36C7624-203A-438A-BB3C-796E423ADBE7}" srcOrd="0" destOrd="0" presId="urn:microsoft.com/office/officeart/2005/8/layout/hierarchy1"/>
    <dgm:cxn modelId="{244A68D4-D694-496E-A2A3-7433723787ED}" type="presParOf" srcId="{F36C7624-203A-438A-BB3C-796E423ADBE7}" destId="{088085FF-9517-41A1-9424-E29BB31E9733}" srcOrd="0" destOrd="0" presId="urn:microsoft.com/office/officeart/2005/8/layout/hierarchy1"/>
    <dgm:cxn modelId="{6308F378-CA60-43BA-BA71-03EEEFAD5D93}" type="presParOf" srcId="{F36C7624-203A-438A-BB3C-796E423ADBE7}" destId="{9B0779B5-DCB7-45FA-BF64-22F19A360393}" srcOrd="1" destOrd="0" presId="urn:microsoft.com/office/officeart/2005/8/layout/hierarchy1"/>
    <dgm:cxn modelId="{A6AEA0F4-6D8D-470B-9CF1-D197AFE094D8}" type="presParOf" srcId="{DB82AB5C-3169-49AC-82BF-503F02D89B9F}" destId="{D21E8887-C6F9-4658-A67B-F85C9743EF34}" srcOrd="1" destOrd="0" presId="urn:microsoft.com/office/officeart/2005/8/layout/hierarchy1"/>
    <dgm:cxn modelId="{F9B250E3-F683-4376-A579-887E023423EA}" type="presParOf" srcId="{D21E8887-C6F9-4658-A67B-F85C9743EF34}" destId="{4275EB0D-3928-4B93-858C-1871A3D7D0FB}" srcOrd="0" destOrd="0" presId="urn:microsoft.com/office/officeart/2005/8/layout/hierarchy1"/>
    <dgm:cxn modelId="{95A7DFF0-AFB2-4D3E-A301-D336D8AE1B09}" type="presParOf" srcId="{D21E8887-C6F9-4658-A67B-F85C9743EF34}" destId="{FE2B5203-8311-4E12-BD07-B2FA04021724}" srcOrd="1" destOrd="0" presId="urn:microsoft.com/office/officeart/2005/8/layout/hierarchy1"/>
    <dgm:cxn modelId="{E1E33392-09FC-4FEA-824C-EA18FC0C00F0}" type="presParOf" srcId="{FE2B5203-8311-4E12-BD07-B2FA04021724}" destId="{6D15F1A9-C62A-4011-BB1C-C77CB1101075}" srcOrd="0" destOrd="0" presId="urn:microsoft.com/office/officeart/2005/8/layout/hierarchy1"/>
    <dgm:cxn modelId="{072C1961-F554-4017-AC38-4978E6179053}" type="presParOf" srcId="{6D15F1A9-C62A-4011-BB1C-C77CB1101075}" destId="{4D9BE339-42B9-4F41-BC15-4C71485E5FDC}" srcOrd="0" destOrd="0" presId="urn:microsoft.com/office/officeart/2005/8/layout/hierarchy1"/>
    <dgm:cxn modelId="{DB13C514-9B47-45F6-977D-AE4704304081}" type="presParOf" srcId="{6D15F1A9-C62A-4011-BB1C-C77CB1101075}" destId="{3BF0E60E-CF7D-4346-9369-C2BD49E93B59}" srcOrd="1" destOrd="0" presId="urn:microsoft.com/office/officeart/2005/8/layout/hierarchy1"/>
    <dgm:cxn modelId="{B3004999-9114-42E1-AB0E-A446F57857EF}" type="presParOf" srcId="{FE2B5203-8311-4E12-BD07-B2FA04021724}" destId="{C8752DB8-4A61-4B24-B4F8-2406E5629435}" srcOrd="1" destOrd="0" presId="urn:microsoft.com/office/officeart/2005/8/layout/hierarchy1"/>
    <dgm:cxn modelId="{1122D180-BDF7-4251-9E65-B72987DB09F7}" type="presParOf" srcId="{28CA5B21-2A73-4504-8872-09D84E1F124A}" destId="{32F3145F-CE13-427C-8110-26524ADA11D4}" srcOrd="10" destOrd="0" presId="urn:microsoft.com/office/officeart/2005/8/layout/hierarchy1"/>
    <dgm:cxn modelId="{47626AF2-3104-4648-9E2B-10D0C47C31BC}" type="presParOf" srcId="{28CA5B21-2A73-4504-8872-09D84E1F124A}" destId="{D1CC72C0-DAF1-4247-B097-5EB5449F7BE5}" srcOrd="11" destOrd="0" presId="urn:microsoft.com/office/officeart/2005/8/layout/hierarchy1"/>
    <dgm:cxn modelId="{BA97AA19-95D7-486C-997E-64C94CBB0E42}" type="presParOf" srcId="{D1CC72C0-DAF1-4247-B097-5EB5449F7BE5}" destId="{A225F202-B560-4F22-8B35-F28C02441A80}" srcOrd="0" destOrd="0" presId="urn:microsoft.com/office/officeart/2005/8/layout/hierarchy1"/>
    <dgm:cxn modelId="{64502B4F-DEB7-4A66-AFEF-74557F8DB13B}" type="presParOf" srcId="{A225F202-B560-4F22-8B35-F28C02441A80}" destId="{F6E8633C-C123-4EEB-BB25-671D86D45EED}" srcOrd="0" destOrd="0" presId="urn:microsoft.com/office/officeart/2005/8/layout/hierarchy1"/>
    <dgm:cxn modelId="{849D4C47-024A-491B-9AE9-F6B11FE50FE7}" type="presParOf" srcId="{A225F202-B560-4F22-8B35-F28C02441A80}" destId="{989B5618-2D99-469A-BBAE-687F27F3ECD2}" srcOrd="1" destOrd="0" presId="urn:microsoft.com/office/officeart/2005/8/layout/hierarchy1"/>
    <dgm:cxn modelId="{0451A579-D734-48C3-A2F6-48C517484971}" type="presParOf" srcId="{D1CC72C0-DAF1-4247-B097-5EB5449F7BE5}" destId="{07CDC5B9-E28D-4E63-A3FB-76E8EBF0919A}" srcOrd="1" destOrd="0" presId="urn:microsoft.com/office/officeart/2005/8/layout/hierarchy1"/>
    <dgm:cxn modelId="{993682DE-5F80-4705-85A8-175CADBA5120}" type="presParOf" srcId="{07CDC5B9-E28D-4E63-A3FB-76E8EBF0919A}" destId="{A203EEDD-B5AD-4ED6-853F-6FB09CF49328}" srcOrd="0" destOrd="0" presId="urn:microsoft.com/office/officeart/2005/8/layout/hierarchy1"/>
    <dgm:cxn modelId="{3B5116BE-D04B-4C21-B414-18066F16A37D}" type="presParOf" srcId="{07CDC5B9-E28D-4E63-A3FB-76E8EBF0919A}" destId="{A4983EBC-CCA5-489F-AC73-6D77F1F40E66}" srcOrd="1" destOrd="0" presId="urn:microsoft.com/office/officeart/2005/8/layout/hierarchy1"/>
    <dgm:cxn modelId="{06C2A87E-4E53-4D31-BAF6-5FFA8D190A33}" type="presParOf" srcId="{A4983EBC-CCA5-489F-AC73-6D77F1F40E66}" destId="{4AF1FBB8-FDFB-40DB-8109-22BD89B0F309}" srcOrd="0" destOrd="0" presId="urn:microsoft.com/office/officeart/2005/8/layout/hierarchy1"/>
    <dgm:cxn modelId="{81DA7541-6DB2-45E1-A157-700C0CE4D811}" type="presParOf" srcId="{4AF1FBB8-FDFB-40DB-8109-22BD89B0F309}" destId="{0ECB0263-E102-4B56-B847-87EC0E1160E0}" srcOrd="0" destOrd="0" presId="urn:microsoft.com/office/officeart/2005/8/layout/hierarchy1"/>
    <dgm:cxn modelId="{C00430A5-69C0-43E7-8355-CFC35C3C0B52}" type="presParOf" srcId="{4AF1FBB8-FDFB-40DB-8109-22BD89B0F309}" destId="{42BED939-E5C3-40F3-ACBF-D9292EE4EF52}" srcOrd="1" destOrd="0" presId="urn:microsoft.com/office/officeart/2005/8/layout/hierarchy1"/>
    <dgm:cxn modelId="{4C502BED-9D1B-4BD9-8D6D-826FE2DFFD8C}" type="presParOf" srcId="{A4983EBC-CCA5-489F-AC73-6D77F1F40E66}" destId="{3CAC5E00-7A22-411F-8851-A5CF186203FD}" srcOrd="1" destOrd="0" presId="urn:microsoft.com/office/officeart/2005/8/layout/hierarchy1"/>
    <dgm:cxn modelId="{16376C79-1761-49F8-8C05-4367E45FD632}" type="presParOf" srcId="{2CF0BFD6-4D44-4B28-B9DB-E43204C5BE81}" destId="{AE16EC4A-0631-4A67-AE65-4E541B9C5533}" srcOrd="2" destOrd="0" presId="urn:microsoft.com/office/officeart/2005/8/layout/hierarchy1"/>
    <dgm:cxn modelId="{8BD650B7-46CF-4BA3-8EAF-33A449E4542A}" type="presParOf" srcId="{2CF0BFD6-4D44-4B28-B9DB-E43204C5BE81}" destId="{52C2A8FA-E899-49AC-821B-79805FB28F55}" srcOrd="3" destOrd="0" presId="urn:microsoft.com/office/officeart/2005/8/layout/hierarchy1"/>
    <dgm:cxn modelId="{8CDFD008-EC5C-4D9E-A27D-6EBED64BDE92}" type="presParOf" srcId="{52C2A8FA-E899-49AC-821B-79805FB28F55}" destId="{D90D61AD-D0EB-4917-8952-1B47AD05A34C}" srcOrd="0" destOrd="0" presId="urn:microsoft.com/office/officeart/2005/8/layout/hierarchy1"/>
    <dgm:cxn modelId="{CFA1B192-8FF9-4CDD-BB0F-2B90DF137572}" type="presParOf" srcId="{D90D61AD-D0EB-4917-8952-1B47AD05A34C}" destId="{DAF8E31E-D22B-43D1-A330-67EC363FB193}" srcOrd="0" destOrd="0" presId="urn:microsoft.com/office/officeart/2005/8/layout/hierarchy1"/>
    <dgm:cxn modelId="{DB8BA9FD-8A35-4D5D-843C-998E59BF0AE5}" type="presParOf" srcId="{D90D61AD-D0EB-4917-8952-1B47AD05A34C}" destId="{7AFFDDF9-6CFD-49E0-8936-BE9E2EC08FB0}" srcOrd="1" destOrd="0" presId="urn:microsoft.com/office/officeart/2005/8/layout/hierarchy1"/>
    <dgm:cxn modelId="{35F4A5E7-4CD0-4AFC-962E-270938F719F9}" type="presParOf" srcId="{52C2A8FA-E899-49AC-821B-79805FB28F55}" destId="{B204CFE1-5A6F-47CB-9270-278230AC6E07}" srcOrd="1" destOrd="0" presId="urn:microsoft.com/office/officeart/2005/8/layout/hierarchy1"/>
    <dgm:cxn modelId="{536B49BF-1A26-44C1-A7C1-F8FA0A6C8AE1}" type="presParOf" srcId="{B204CFE1-5A6F-47CB-9270-278230AC6E07}" destId="{DBBE0528-E0F3-4BA2-B404-1EBDDB3E3C54}" srcOrd="0" destOrd="0" presId="urn:microsoft.com/office/officeart/2005/8/layout/hierarchy1"/>
    <dgm:cxn modelId="{8BCAE9BA-510B-4650-8907-8A8C0220CCFF}" type="presParOf" srcId="{B204CFE1-5A6F-47CB-9270-278230AC6E07}" destId="{718A3446-13DF-4785-AA58-FD88DF0294F1}" srcOrd="1" destOrd="0" presId="urn:microsoft.com/office/officeart/2005/8/layout/hierarchy1"/>
    <dgm:cxn modelId="{FCD13B62-A6F4-4495-B315-081990393CAC}" type="presParOf" srcId="{718A3446-13DF-4785-AA58-FD88DF0294F1}" destId="{1790897A-A4C5-4C5F-9D38-48739A94B649}" srcOrd="0" destOrd="0" presId="urn:microsoft.com/office/officeart/2005/8/layout/hierarchy1"/>
    <dgm:cxn modelId="{37F8F250-3258-4AAA-8F13-6AD11AF22561}" type="presParOf" srcId="{1790897A-A4C5-4C5F-9D38-48739A94B649}" destId="{7365AD49-0DD9-4209-83A5-34BD0D852524}" srcOrd="0" destOrd="0" presId="urn:microsoft.com/office/officeart/2005/8/layout/hierarchy1"/>
    <dgm:cxn modelId="{CC34233F-43F8-40BB-8C9E-299F6FAA5765}" type="presParOf" srcId="{1790897A-A4C5-4C5F-9D38-48739A94B649}" destId="{925BDED3-0E2D-4011-B61B-61027B461434}" srcOrd="1" destOrd="0" presId="urn:microsoft.com/office/officeart/2005/8/layout/hierarchy1"/>
    <dgm:cxn modelId="{C071C89E-A897-4829-A531-B73E4FD1501B}" type="presParOf" srcId="{718A3446-13DF-4785-AA58-FD88DF0294F1}" destId="{B19CBCD4-C02E-4057-8E5A-EBDAE75E4BCB}" srcOrd="1" destOrd="0" presId="urn:microsoft.com/office/officeart/2005/8/layout/hierarchy1"/>
    <dgm:cxn modelId="{F5A06A0A-FA6B-4F3A-A236-A73A981B7679}" type="presParOf" srcId="{B19CBCD4-C02E-4057-8E5A-EBDAE75E4BCB}" destId="{A7B1DA69-866C-41A4-8746-14A87F28D88E}" srcOrd="0" destOrd="0" presId="urn:microsoft.com/office/officeart/2005/8/layout/hierarchy1"/>
    <dgm:cxn modelId="{59F95D52-5BBD-45C5-8B4C-2C9646EA1990}" type="presParOf" srcId="{B19CBCD4-C02E-4057-8E5A-EBDAE75E4BCB}" destId="{EDF6E168-7B85-4D17-A574-509FAA77C159}" srcOrd="1" destOrd="0" presId="urn:microsoft.com/office/officeart/2005/8/layout/hierarchy1"/>
    <dgm:cxn modelId="{EECA590D-5DA0-424B-A319-B613BA3D0F7A}" type="presParOf" srcId="{EDF6E168-7B85-4D17-A574-509FAA77C159}" destId="{706D258D-95E2-46AD-B544-6044E955E719}" srcOrd="0" destOrd="0" presId="urn:microsoft.com/office/officeart/2005/8/layout/hierarchy1"/>
    <dgm:cxn modelId="{18F0F356-4AB3-4B0C-AF91-701B72A3532A}" type="presParOf" srcId="{706D258D-95E2-46AD-B544-6044E955E719}" destId="{E5EF2058-A8FB-4B40-B014-61250DDF9110}" srcOrd="0" destOrd="0" presId="urn:microsoft.com/office/officeart/2005/8/layout/hierarchy1"/>
    <dgm:cxn modelId="{6BB52232-CDBC-4C2E-9108-8B9AA80E04E8}" type="presParOf" srcId="{706D258D-95E2-46AD-B544-6044E955E719}" destId="{6543A28C-1C2E-44BE-AA71-AF584CBB1BCA}" srcOrd="1" destOrd="0" presId="urn:microsoft.com/office/officeart/2005/8/layout/hierarchy1"/>
    <dgm:cxn modelId="{62F565E3-C9DB-46DB-9911-F55EA8B1D2B8}" type="presParOf" srcId="{EDF6E168-7B85-4D17-A574-509FAA77C159}" destId="{9D28B838-C800-48B0-8620-75B699000DB6}" srcOrd="1" destOrd="0" presId="urn:microsoft.com/office/officeart/2005/8/layout/hierarchy1"/>
    <dgm:cxn modelId="{55F6C48A-BE45-4634-A513-F310E436690C}" type="presParOf" srcId="{9D28B838-C800-48B0-8620-75B699000DB6}" destId="{58B29528-D249-4867-BBA5-22A5E51EE814}" srcOrd="0" destOrd="0" presId="urn:microsoft.com/office/officeart/2005/8/layout/hierarchy1"/>
    <dgm:cxn modelId="{72192A1A-183B-4634-8E09-717A52891423}" type="presParOf" srcId="{9D28B838-C800-48B0-8620-75B699000DB6}" destId="{93884B1E-F11E-4213-86C5-7FF3022B0AB2}" srcOrd="1" destOrd="0" presId="urn:microsoft.com/office/officeart/2005/8/layout/hierarchy1"/>
    <dgm:cxn modelId="{03EE9EBA-2B88-456D-9913-8C2603389635}" type="presParOf" srcId="{93884B1E-F11E-4213-86C5-7FF3022B0AB2}" destId="{12A93F4F-04FE-43EA-8A54-87090EF0B3DA}" srcOrd="0" destOrd="0" presId="urn:microsoft.com/office/officeart/2005/8/layout/hierarchy1"/>
    <dgm:cxn modelId="{4959D2F9-C597-4E3E-8AD6-A144B1192B1D}" type="presParOf" srcId="{12A93F4F-04FE-43EA-8A54-87090EF0B3DA}" destId="{4D8FC672-4EB4-406D-BC24-E69C726CA754}" srcOrd="0" destOrd="0" presId="urn:microsoft.com/office/officeart/2005/8/layout/hierarchy1"/>
    <dgm:cxn modelId="{F39A6CC8-9638-4E23-94DA-704ACECD246D}" type="presParOf" srcId="{12A93F4F-04FE-43EA-8A54-87090EF0B3DA}" destId="{B7F6F127-E666-47CD-A3FB-F54A6193C6FC}" srcOrd="1" destOrd="0" presId="urn:microsoft.com/office/officeart/2005/8/layout/hierarchy1"/>
    <dgm:cxn modelId="{90053528-269F-49AA-AD98-F56C0FBE0883}" type="presParOf" srcId="{93884B1E-F11E-4213-86C5-7FF3022B0AB2}" destId="{80A5FB5D-BF03-422C-B36F-9331BAE833D2}" srcOrd="1" destOrd="0" presId="urn:microsoft.com/office/officeart/2005/8/layout/hierarchy1"/>
    <dgm:cxn modelId="{B64AE878-C1F9-4329-A888-801B32544469}" type="presParOf" srcId="{B204CFE1-5A6F-47CB-9270-278230AC6E07}" destId="{5B5D4904-F123-4393-9877-4711E4DA0E4F}" srcOrd="2" destOrd="0" presId="urn:microsoft.com/office/officeart/2005/8/layout/hierarchy1"/>
    <dgm:cxn modelId="{1D8689AE-4F51-4F3A-B12A-1FC83451CEAB}" type="presParOf" srcId="{B204CFE1-5A6F-47CB-9270-278230AC6E07}" destId="{0671EEB4-324A-4BA7-9C1A-FD410FC1D5E4}" srcOrd="3" destOrd="0" presId="urn:microsoft.com/office/officeart/2005/8/layout/hierarchy1"/>
    <dgm:cxn modelId="{A9880CB3-12CB-48B2-934D-C8392303E51D}" type="presParOf" srcId="{0671EEB4-324A-4BA7-9C1A-FD410FC1D5E4}" destId="{76CE7BA3-A690-479D-A461-F407DF9D9DFD}" srcOrd="0" destOrd="0" presId="urn:microsoft.com/office/officeart/2005/8/layout/hierarchy1"/>
    <dgm:cxn modelId="{9EBFC673-07AE-4BE4-B196-0F1ECCB798A5}" type="presParOf" srcId="{76CE7BA3-A690-479D-A461-F407DF9D9DFD}" destId="{9274A28D-F8D1-44F9-A011-7213EFE7CA65}" srcOrd="0" destOrd="0" presId="urn:microsoft.com/office/officeart/2005/8/layout/hierarchy1"/>
    <dgm:cxn modelId="{33CF5905-60FD-42B7-9631-28CC1626D24F}" type="presParOf" srcId="{76CE7BA3-A690-479D-A461-F407DF9D9DFD}" destId="{93D22900-2946-4819-92F8-63543EDB841A}" srcOrd="1" destOrd="0" presId="urn:microsoft.com/office/officeart/2005/8/layout/hierarchy1"/>
    <dgm:cxn modelId="{4C053C50-9FA8-4152-A61D-EF56DD2FF5F7}" type="presParOf" srcId="{0671EEB4-324A-4BA7-9C1A-FD410FC1D5E4}" destId="{9F0CF6D6-267E-41EF-9F4C-87727F01D6EE}" srcOrd="1" destOrd="0" presId="urn:microsoft.com/office/officeart/2005/8/layout/hierarchy1"/>
    <dgm:cxn modelId="{3C635F08-A6C2-405F-9CC4-2A6EE141DEF6}" type="presParOf" srcId="{9F0CF6D6-267E-41EF-9F4C-87727F01D6EE}" destId="{9C01EC8B-8E40-4B49-846E-0BCE47B1A193}" srcOrd="0" destOrd="0" presId="urn:microsoft.com/office/officeart/2005/8/layout/hierarchy1"/>
    <dgm:cxn modelId="{F0582B9D-292C-41BA-B3C5-2913AF7846FE}" type="presParOf" srcId="{9F0CF6D6-267E-41EF-9F4C-87727F01D6EE}" destId="{5E078396-527A-4A49-B8FA-410B592F3AC0}" srcOrd="1" destOrd="0" presId="urn:microsoft.com/office/officeart/2005/8/layout/hierarchy1"/>
    <dgm:cxn modelId="{A5D9C961-021A-44A9-83A4-16CDE497292F}" type="presParOf" srcId="{5E078396-527A-4A49-B8FA-410B592F3AC0}" destId="{78631584-54B1-4557-8DC9-15FAE255032B}" srcOrd="0" destOrd="0" presId="urn:microsoft.com/office/officeart/2005/8/layout/hierarchy1"/>
    <dgm:cxn modelId="{0FA25CFA-ACC6-4C6D-85D2-D2697FDBF5BE}" type="presParOf" srcId="{78631584-54B1-4557-8DC9-15FAE255032B}" destId="{E7D73FA3-ACD9-425B-A5D0-2CA70CEC42BD}" srcOrd="0" destOrd="0" presId="urn:microsoft.com/office/officeart/2005/8/layout/hierarchy1"/>
    <dgm:cxn modelId="{9D6B8DA2-F5D9-4644-958D-2041506CBCCA}" type="presParOf" srcId="{78631584-54B1-4557-8DC9-15FAE255032B}" destId="{AE683A21-9678-4766-AB3B-FE557E8E9AAD}" srcOrd="1" destOrd="0" presId="urn:microsoft.com/office/officeart/2005/8/layout/hierarchy1"/>
    <dgm:cxn modelId="{8DC0BC0A-5BCD-49ED-881E-882E4F80A37A}" type="presParOf" srcId="{5E078396-527A-4A49-B8FA-410B592F3AC0}" destId="{AAE350F6-F5E4-4DCC-B6BE-B75BF66638D9}" srcOrd="1" destOrd="0" presId="urn:microsoft.com/office/officeart/2005/8/layout/hierarchy1"/>
    <dgm:cxn modelId="{04F0D2D3-B2E3-4977-AB96-06709DFAEE32}" type="presParOf" srcId="{B204CFE1-5A6F-47CB-9270-278230AC6E07}" destId="{4A682242-62C6-4EAA-A20D-917682BFE854}" srcOrd="4" destOrd="0" presId="urn:microsoft.com/office/officeart/2005/8/layout/hierarchy1"/>
    <dgm:cxn modelId="{E7757D46-F18E-4D53-9FCD-BC53784388CD}" type="presParOf" srcId="{B204CFE1-5A6F-47CB-9270-278230AC6E07}" destId="{676AC1CC-5557-4265-B1E3-A87FFAEF2B5E}" srcOrd="5" destOrd="0" presId="urn:microsoft.com/office/officeart/2005/8/layout/hierarchy1"/>
    <dgm:cxn modelId="{68884132-4C64-4398-9107-5515A1C839DD}" type="presParOf" srcId="{676AC1CC-5557-4265-B1E3-A87FFAEF2B5E}" destId="{49033774-64C4-4601-9654-48C894780691}" srcOrd="0" destOrd="0" presId="urn:microsoft.com/office/officeart/2005/8/layout/hierarchy1"/>
    <dgm:cxn modelId="{14E76210-E769-469F-8104-76DDC3DE70CE}" type="presParOf" srcId="{49033774-64C4-4601-9654-48C894780691}" destId="{9E9B92C7-B60D-4473-9FED-EEDB1B90B1B2}" srcOrd="0" destOrd="0" presId="urn:microsoft.com/office/officeart/2005/8/layout/hierarchy1"/>
    <dgm:cxn modelId="{F7CB911A-19AC-408F-B9F4-1AF88A37BCDA}" type="presParOf" srcId="{49033774-64C4-4601-9654-48C894780691}" destId="{7ECE0FD6-7C48-4F2A-B9C3-6822FA4C0E8F}" srcOrd="1" destOrd="0" presId="urn:microsoft.com/office/officeart/2005/8/layout/hierarchy1"/>
    <dgm:cxn modelId="{2D65BDD4-527A-4864-B88F-2D1D05A871B8}" type="presParOf" srcId="{676AC1CC-5557-4265-B1E3-A87FFAEF2B5E}" destId="{D8331165-6D43-4A0D-B9D6-FEA907C6FC75}" srcOrd="1" destOrd="0" presId="urn:microsoft.com/office/officeart/2005/8/layout/hierarchy1"/>
    <dgm:cxn modelId="{144FD0D1-7974-4943-A692-FDA8B571F2C1}" type="presParOf" srcId="{D8331165-6D43-4A0D-B9D6-FEA907C6FC75}" destId="{6243DFB1-D57C-49DC-A337-8B93E2047DF7}" srcOrd="0" destOrd="0" presId="urn:microsoft.com/office/officeart/2005/8/layout/hierarchy1"/>
    <dgm:cxn modelId="{19CB5D3E-D7F5-4D92-AEB5-68BC572D6EFF}" type="presParOf" srcId="{D8331165-6D43-4A0D-B9D6-FEA907C6FC75}" destId="{C563CC84-091C-460F-AF01-F390BAEC7563}" srcOrd="1" destOrd="0" presId="urn:microsoft.com/office/officeart/2005/8/layout/hierarchy1"/>
    <dgm:cxn modelId="{5780E9D8-86B2-49B9-8560-2D571CB1A052}" type="presParOf" srcId="{C563CC84-091C-460F-AF01-F390BAEC7563}" destId="{2D6D2BC8-3616-4DC5-8089-38DFD42110C1}" srcOrd="0" destOrd="0" presId="urn:microsoft.com/office/officeart/2005/8/layout/hierarchy1"/>
    <dgm:cxn modelId="{C9377C8A-8DD6-429B-AD86-6A9E5238353D}" type="presParOf" srcId="{2D6D2BC8-3616-4DC5-8089-38DFD42110C1}" destId="{242F3176-C71D-4A1D-9187-F48CAD9DA615}" srcOrd="0" destOrd="0" presId="urn:microsoft.com/office/officeart/2005/8/layout/hierarchy1"/>
    <dgm:cxn modelId="{673B0AA1-F2B9-4FAC-8273-8F188216FA1A}" type="presParOf" srcId="{2D6D2BC8-3616-4DC5-8089-38DFD42110C1}" destId="{22BF61FB-01F3-42C6-AA64-49581F44D53D}" srcOrd="1" destOrd="0" presId="urn:microsoft.com/office/officeart/2005/8/layout/hierarchy1"/>
    <dgm:cxn modelId="{486B0566-031C-4E97-A82B-118E05B3C3E7}" type="presParOf" srcId="{C563CC84-091C-460F-AF01-F390BAEC7563}" destId="{19376B71-6BAF-4716-A6A3-4B40E39D5AC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A19D04-6364-426D-9810-D5FA3CD5C784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50A5DB5-87C6-4411-A215-8ED4D21C3800}">
      <dgm:prSet phldrT="[Text]" custT="1"/>
      <dgm:spPr/>
      <dgm:t>
        <a:bodyPr/>
        <a:lstStyle/>
        <a:p>
          <a:r>
            <a:rPr lang="en-US" sz="1400" b="1" dirty="0">
              <a:latin typeface="Times New Roman" pitchFamily="18" charset="0"/>
              <a:cs typeface="Times New Roman" pitchFamily="18" charset="0"/>
            </a:rPr>
            <a:t>OEBB Mission Structure</a:t>
          </a:r>
        </a:p>
      </dgm:t>
    </dgm:pt>
    <dgm:pt modelId="{FC2D32DC-3151-4588-82E6-EA1E6871A2DE}" type="parTrans" cxnId="{22ACC296-3FA6-4E52-98E5-60F7A780D0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D52B9CC-4226-41D0-ACD3-05294C49E2D2}" type="sibTrans" cxnId="{22ACC296-3FA6-4E52-98E5-60F7A780D0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82DDA2D-9A74-47B2-AD92-E17C922A5EA8}">
      <dgm:prSet phldrT="[Text]" custT="1"/>
      <dgm:spPr/>
      <dgm:t>
        <a:bodyPr/>
        <a:lstStyle/>
        <a:p>
          <a:r>
            <a:rPr lang="en-US" sz="1100" b="1" dirty="0">
              <a:latin typeface="Times New Roman" pitchFamily="18" charset="0"/>
              <a:cs typeface="Times New Roman" pitchFamily="18" charset="0"/>
            </a:rPr>
            <a:t>West /</a:t>
          </a:r>
          <a:r>
            <a:rPr lang="en-US" sz="1100" b="1" dirty="0" err="1">
              <a:latin typeface="Times New Roman" pitchFamily="18" charset="0"/>
              <a:cs typeface="Times New Roman" pitchFamily="18" charset="0"/>
            </a:rPr>
            <a:t>Ouest</a:t>
          </a:r>
          <a:endParaRPr lang="en-US" sz="1100" b="1" dirty="0">
            <a:latin typeface="Times New Roman" pitchFamily="18" charset="0"/>
            <a:cs typeface="Times New Roman" pitchFamily="18" charset="0"/>
          </a:endParaRPr>
        </a:p>
      </dgm:t>
    </dgm:pt>
    <dgm:pt modelId="{9F753D41-AC22-4354-9510-C2EED99E2E21}" type="parTrans" cxnId="{F0A35CA2-F00F-4964-B332-B32D13BC9994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D3773A1A-BFB1-492A-B678-44A245C2B58F}" type="sibTrans" cxnId="{F0A35CA2-F00F-4964-B332-B32D13BC999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B010F09-A0A0-488F-B0B8-9336EA6AF2D2}">
      <dgm:prSet custT="1"/>
      <dgm:spPr/>
      <dgm:t>
        <a:bodyPr/>
        <a:lstStyle/>
        <a:p>
          <a:r>
            <a:rPr lang="en-US" sz="1050" b="1" dirty="0">
              <a:latin typeface="Times New Roman" pitchFamily="18" charset="0"/>
              <a:cs typeface="Times New Roman" pitchFamily="18" charset="0"/>
            </a:rPr>
            <a:t>Southeast / </a:t>
          </a:r>
          <a:r>
            <a:rPr lang="en-US" sz="1050" b="1" dirty="0" err="1">
              <a:latin typeface="Times New Roman" pitchFamily="18" charset="0"/>
              <a:cs typeface="Times New Roman" pitchFamily="18" charset="0"/>
            </a:rPr>
            <a:t>Sud</a:t>
          </a:r>
          <a:endParaRPr lang="en-US" sz="1050" b="1" dirty="0">
            <a:latin typeface="Times New Roman" pitchFamily="18" charset="0"/>
            <a:cs typeface="Times New Roman" pitchFamily="18" charset="0"/>
          </a:endParaRPr>
        </a:p>
      </dgm:t>
    </dgm:pt>
    <dgm:pt modelId="{AA4C486B-439B-4FD5-A902-410E60205FD8}" type="parTrans" cxnId="{2928A9BA-7F01-420C-B8C2-C68E39D2C28B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A352781A-EFE6-434A-AE62-00FF2778A44A}" type="sibTrans" cxnId="{2928A9BA-7F01-420C-B8C2-C68E39D2C28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5F454AD-D4E8-4BCC-B102-F68EE9C85492}">
      <dgm:prSet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Delmas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FA8ECA76-FCA4-44EA-BDCC-CEC2659758B8}" type="parTrans" cxnId="{3738B8FF-204D-417A-B8A7-C81BAF1AB5D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BDFCEF78-2897-4AF6-9729-72520E263EFE}" type="sibTrans" cxnId="{3738B8FF-204D-417A-B8A7-C81BAF1AB5D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BEDE06E8-6940-4BE7-BB56-0D84E77B75BC}">
      <dgm:prSet custT="1"/>
      <dgm:spPr/>
      <dgm:t>
        <a:bodyPr/>
        <a:lstStyle/>
        <a:p>
          <a:r>
            <a:rPr 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Cabaret</a:t>
          </a:r>
        </a:p>
      </dgm:t>
    </dgm:pt>
    <dgm:pt modelId="{8932D0EA-AFEC-4D5D-AFC4-79D7E59D0732}" type="parTrans" cxnId="{2D2B7D0C-C5A5-4BF6-9357-BD712BE6E6A3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4985388D-9C29-4D44-B276-8D286B87337B}" type="sibTrans" cxnId="{2D2B7D0C-C5A5-4BF6-9357-BD712BE6E6A3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E939026-90AC-4F10-BAE8-FD3BE4D84E78}">
      <dgm:prSet/>
      <dgm:spPr/>
      <dgm:t>
        <a:bodyPr/>
        <a:lstStyle/>
        <a:p>
          <a:r>
            <a:rPr lang="en-US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Cazale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68E3E3-6F38-4C82-8BA8-402FC12D03D7}" type="parTrans" cxnId="{1FB40630-36B4-4219-B199-AC6BFEF629AF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E3108A85-B2D6-40FE-9368-ED19800868C9}" type="sibTrans" cxnId="{1FB40630-36B4-4219-B199-AC6BFEF629AF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6AF0B54-C149-49E1-AD17-DB6FD452CCE8}">
      <dgm:prSet/>
      <dgm:spPr/>
      <dgm:t>
        <a:bodyPr/>
        <a:lstStyle/>
        <a:p>
          <a:r>
            <a:rPr lang="en-US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Marbial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588F62-6734-4224-A2C7-82BC5D173EAE}" type="parTrans" cxnId="{E58F9443-5051-4D39-9017-373FB5C8B0FF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0CE4C8B2-00E7-4BE1-99CE-18770FB63F97}" type="sibTrans" cxnId="{E58F9443-5051-4D39-9017-373FB5C8B0FF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7317781-D9F4-4850-B0FC-0047EEFDCAFE}">
      <dgm:prSet/>
      <dgm:spPr/>
      <dgm:t>
        <a:bodyPr/>
        <a:lstStyle/>
        <a:p>
          <a:r>
            <a:rPr lang="en-US" b="1" dirty="0" err="1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Lavoute</a:t>
          </a:r>
          <a:endParaRPr lang="en-US" b="1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C29131C-1844-4844-B520-DF594649A35C}" type="parTrans" cxnId="{27BE4160-C905-45CC-B3A1-9178F51C02E1}">
      <dgm:prSet/>
      <dgm:spPr/>
      <dgm:t>
        <a:bodyPr/>
        <a:lstStyle/>
        <a:p>
          <a:endParaRPr lang="en-US" b="1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36CC882-E043-481A-B883-44D5DA844A53}" type="sibTrans" cxnId="{27BE4160-C905-45CC-B3A1-9178F51C02E1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6C6A4C7-6041-4AEA-A95B-F2788FD75713}">
      <dgm:prSet/>
      <dgm:spPr/>
      <dgm:t>
        <a:bodyPr/>
        <a:lstStyle/>
        <a:p>
          <a:r>
            <a:rPr lang="en-US" b="1" dirty="0">
              <a:latin typeface="Times New Roman" pitchFamily="18" charset="0"/>
              <a:cs typeface="Times New Roman" pitchFamily="18" charset="0"/>
            </a:rPr>
            <a:t>Font Blanc</a:t>
          </a:r>
        </a:p>
      </dgm:t>
    </dgm:pt>
    <dgm:pt modelId="{D7FC52BD-2966-4091-91FA-5C7393179AC8}" type="parTrans" cxnId="{C4DFF3F8-4295-47FC-8F61-22113130B9FD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F3FABE2C-8BDE-494D-A411-7CECCD540923}" type="sibTrans" cxnId="{C4DFF3F8-4295-47FC-8F61-22113130B9FD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650B81D-957C-47E0-9C6A-A60EA16B5276}">
      <dgm:prSet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Lamandier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DA07C3BD-0065-41AE-8094-5CCAE59CA1C1}" type="parTrans" cxnId="{91721396-DAE0-41C9-9D38-D79F4B233250}">
      <dgm:prSet/>
      <dgm:spPr/>
      <dgm:t>
        <a:bodyPr/>
        <a:lstStyle/>
        <a:p>
          <a:endParaRPr lang="en-US" b="1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16DDA16-BC20-453E-BC76-AA128E1EECCA}" type="sibTrans" cxnId="{91721396-DAE0-41C9-9D38-D79F4B233250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A50A2AA-34EC-4CDF-95FE-18CC0894A386}">
      <dgm:prSet/>
      <dgm:spPr/>
      <dgm:t>
        <a:bodyPr/>
        <a:lstStyle/>
        <a:p>
          <a:r>
            <a:rPr lang="en-US" b="1" dirty="0" err="1">
              <a:latin typeface="Times New Roman" pitchFamily="18" charset="0"/>
              <a:cs typeface="Times New Roman" pitchFamily="18" charset="0"/>
            </a:rPr>
            <a:t>Conoyer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9364FB95-FD87-4B35-AE51-8493B7573E97}" type="parTrans" cxnId="{3B3783C5-7319-469C-9F74-1BBD625081C3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E9B7F173-5532-41F2-92F5-85D41DB098AD}" type="sibTrans" cxnId="{3B3783C5-7319-469C-9F74-1BBD625081C3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AD694C7-C01A-40F8-B5A9-4BBA2B79BD8F}">
      <dgm:prSet/>
      <dgm:spPr/>
      <dgm:t>
        <a:bodyPr/>
        <a:lstStyle/>
        <a:p>
          <a:r>
            <a:rPr lang="en-US" b="1" dirty="0" err="1">
              <a:latin typeface="Times New Roman" pitchFamily="18" charset="0"/>
              <a:cs typeface="Times New Roman" pitchFamily="18" charset="0"/>
            </a:rPr>
            <a:t>Rechimeau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FE0A3860-B85F-4C38-88EF-AC0CB1E746A9}" type="parTrans" cxnId="{FDB15A46-CED9-4E8A-BCA4-32F092D69E94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16D4F742-2A92-4DFC-BF9A-A162297EE1D1}" type="sibTrans" cxnId="{FDB15A46-CED9-4E8A-BCA4-32F092D69E9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1D656B2-F6CB-46C4-883D-D41AC09BA676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Church</a:t>
          </a:r>
        </a:p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School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BC6E423E-007E-4AD6-9F55-DE2A81797FC5}" type="parTrans" cxnId="{9A1E7487-CF05-47A5-8F33-CFA4A2D0092C}">
      <dgm:prSet/>
      <dgm:spPr/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2C8ACE4-ED90-4D2B-A746-99F362323041}" type="sibTrans" cxnId="{9A1E7487-CF05-47A5-8F33-CFA4A2D0092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988B467-DD43-47CF-8E1D-13BEA78B09D2}">
      <dgm:prSet custT="1"/>
      <dgm:spPr/>
      <dgm:t>
        <a:bodyPr/>
        <a:lstStyle/>
        <a:p>
          <a:r>
            <a: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Church</a:t>
          </a:r>
        </a:p>
        <a:p>
          <a:r>
            <a: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School</a:t>
          </a:r>
          <a:endParaRPr lang="en-US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ADFFAB-F2CA-4E10-A9CE-4AF72215F85C}" type="parTrans" cxnId="{7CC56B3A-9463-478B-8FEA-F3C36BB12EF3}">
      <dgm:prSet/>
      <dgm:spPr/>
      <dgm:t>
        <a:bodyPr/>
        <a:lstStyle/>
        <a:p>
          <a:endParaRPr lang="en-US" b="1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EA2C1B3-FDD3-49F6-ABAC-ECB6E44B525C}" type="sibTrans" cxnId="{7CC56B3A-9463-478B-8FEA-F3C36BB12EF3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24BE373-D4AA-4258-A74A-3784FF7326A6}">
      <dgm:prSet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Church</a:t>
          </a:r>
        </a:p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School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CAB6668F-2638-4F1D-904D-EB3B94D6AAE8}" type="parTrans" cxnId="{B979C274-40D3-4F37-8268-3A2153A5F75F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3F662B2E-7B0C-4824-928D-C5A58B7405D0}" type="sibTrans" cxnId="{B979C274-40D3-4F37-8268-3A2153A5F75F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017FF84-3926-411F-8059-AFC05F21006E}">
      <dgm:prSet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Church</a:t>
          </a:r>
        </a:p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School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A16C7FF9-CC14-4FE9-967C-3E05D07C19F9}" type="parTrans" cxnId="{39E48BCC-9792-44B7-9458-BC1C1545D10B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2F01C5C4-ED1E-4E9D-8D27-78F6A656926D}" type="sibTrans" cxnId="{39E48BCC-9792-44B7-9458-BC1C1545D10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0A3DD78-4AB7-48BB-B4C4-91473AA77922}">
      <dgm:prSet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Church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A685907E-5BDC-462A-AF88-1A4621045C2C}" type="parTrans" cxnId="{2291E122-1CA8-4375-8067-BDE12753BA84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B1A21A1F-9DDE-43B0-9217-960FEAF2D254}" type="sibTrans" cxnId="{2291E122-1CA8-4375-8067-BDE12753BA8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622E02AE-679C-4B2C-B924-A22A81F93F8A}">
      <dgm:prSet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Church</a:t>
          </a:r>
        </a:p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School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1F74F55B-AADB-4EAA-8C32-0086D43A3A36}" type="parTrans" cxnId="{2747588A-F0B7-4AD5-B168-488D25746AC2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666B9ECF-62C5-44C2-9E4B-E681018D7610}" type="sibTrans" cxnId="{2747588A-F0B7-4AD5-B168-488D25746AC2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9987DAF-DA34-4D98-8DF5-558B4EF9214F}">
      <dgm:prSet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Church</a:t>
          </a:r>
        </a:p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School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CA486002-0E81-42D4-AA1D-83854CB4A1BB}" type="parTrans" cxnId="{F1F113CC-8907-4CEA-BCF5-BE425BC2925D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BDBAEEA2-8853-44FC-810D-AE99806320F3}" type="sibTrans" cxnId="{F1F113CC-8907-4CEA-BCF5-BE425BC2925D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6F7CCCE-6436-4123-A9A4-96FC3361A6F4}">
      <dgm:prSet/>
      <dgm:spPr/>
      <dgm:t>
        <a:bodyPr/>
        <a:lstStyle/>
        <a:p>
          <a:r>
            <a:rPr lang="en-US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Church</a:t>
          </a:r>
          <a:endParaRPr lang="en-US" b="1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DA419B4-0E1C-42E1-9B4B-A1D675488EB3}" type="parTrans" cxnId="{C1B72291-F75A-4891-84AB-198ACEAEBF11}">
      <dgm:prSet/>
      <dgm:spPr/>
      <dgm:t>
        <a:bodyPr/>
        <a:lstStyle/>
        <a:p>
          <a:endParaRPr lang="en-US" b="1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C4EDC7F-BD27-484B-B0DF-A94A7AFF0822}" type="sibTrans" cxnId="{C1B72291-F75A-4891-84AB-198ACEAEBF11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5F95BAD-0610-48FB-A5F1-921AF147253D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Church </a:t>
          </a:r>
        </a:p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School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A704264-100F-4E20-A180-6FF16C52D252}" type="parTrans" cxnId="{CE11D3AF-F3F9-4F29-97E1-324BE5E29545}">
      <dgm:prSet/>
      <dgm:spPr/>
      <dgm:t>
        <a:bodyPr/>
        <a:lstStyle/>
        <a:p>
          <a:endParaRPr lang="en-US" b="1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4B236B7-F361-4273-827E-5489D967790F}" type="sibTrans" cxnId="{CE11D3AF-F3F9-4F29-97E1-324BE5E2954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8E39E49-BE81-4460-9CBD-AE7234CBEB26}">
      <dgm:prSet custT="1"/>
      <dgm:spPr/>
      <dgm:t>
        <a:bodyPr/>
        <a:lstStyle/>
        <a:p>
          <a:r>
            <a:rPr 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Clinic</a:t>
          </a:r>
          <a:endParaRPr lang="en-US" sz="1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65711E-62D3-40BB-ADDF-54E6B9A07D1C}" type="parTrans" cxnId="{7B83AC5E-C329-49B3-AF97-4B5599B4E00B}">
      <dgm:prSet/>
      <dgm:spPr/>
      <dgm:t>
        <a:bodyPr/>
        <a:lstStyle/>
        <a:p>
          <a:endParaRPr lang="en-US" b="1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33ABA1D-357B-4924-8D0D-EFC3514B40C3}" type="sibTrans" cxnId="{7B83AC5E-C329-49B3-AF97-4B5599B4E00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C9EC2C6-994F-4901-8879-0938F998CB08}">
      <dgm:prSet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Clinic</a:t>
          </a:r>
        </a:p>
      </dgm:t>
    </dgm:pt>
    <dgm:pt modelId="{D49E1463-E82D-4ADA-BB09-2C08CB024F1D}" type="parTrans" cxnId="{D7D4B454-2480-475B-9534-B881B28A9A63}">
      <dgm:prSet/>
      <dgm:spPr/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387104C-E2B9-428D-92C4-D79A31DC4EA2}" type="sibTrans" cxnId="{D7D4B454-2480-475B-9534-B881B28A9A63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128FC41-8A73-43C6-B93A-2DBB9336345F}">
      <dgm:prSet/>
      <dgm:spPr/>
      <dgm:t>
        <a:bodyPr/>
        <a:lstStyle/>
        <a:p>
          <a:r>
            <a:rPr lang="en-US" b="1" dirty="0">
              <a:latin typeface="Times New Roman" pitchFamily="18" charset="0"/>
              <a:cs typeface="Times New Roman" pitchFamily="18" charset="0"/>
            </a:rPr>
            <a:t>Clinic</a:t>
          </a:r>
        </a:p>
      </dgm:t>
    </dgm:pt>
    <dgm:pt modelId="{A7F2D90C-44C8-4627-9B99-498D4702D041}" type="parTrans" cxnId="{47802170-D5C2-4C20-9791-3C16C8E2F62E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01C73A9C-4555-4B40-B534-C4D508E709C3}" type="sibTrans" cxnId="{47802170-D5C2-4C20-9791-3C16C8E2F62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9311016-D78D-440C-A701-46369C7C63AA}" type="pres">
      <dgm:prSet presAssocID="{5DA19D04-6364-426D-9810-D5FA3CD5C78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D9B1ED6-D3F4-4748-844D-B4C791E53EAF}" type="pres">
      <dgm:prSet presAssocID="{B50A5DB5-87C6-4411-A215-8ED4D21C3800}" presName="hierRoot1" presStyleCnt="0"/>
      <dgm:spPr/>
      <dgm:t>
        <a:bodyPr/>
        <a:lstStyle/>
        <a:p>
          <a:endParaRPr lang="en-US"/>
        </a:p>
      </dgm:t>
    </dgm:pt>
    <dgm:pt modelId="{09AE514A-353D-4E9C-A611-E7BB919F7B3F}" type="pres">
      <dgm:prSet presAssocID="{B50A5DB5-87C6-4411-A215-8ED4D21C3800}" presName="composite" presStyleCnt="0"/>
      <dgm:spPr/>
      <dgm:t>
        <a:bodyPr/>
        <a:lstStyle/>
        <a:p>
          <a:endParaRPr lang="en-US"/>
        </a:p>
      </dgm:t>
    </dgm:pt>
    <dgm:pt modelId="{3EC62AAD-CE91-4187-B945-7CC324C3A295}" type="pres">
      <dgm:prSet presAssocID="{B50A5DB5-87C6-4411-A215-8ED4D21C3800}" presName="background" presStyleLbl="node0" presStyleIdx="0" presStyleCnt="1"/>
      <dgm:spPr/>
      <dgm:t>
        <a:bodyPr/>
        <a:lstStyle/>
        <a:p>
          <a:endParaRPr lang="en-US"/>
        </a:p>
      </dgm:t>
    </dgm:pt>
    <dgm:pt modelId="{B621DA10-6465-4295-BE0A-D37BDA3E6E37}" type="pres">
      <dgm:prSet presAssocID="{B50A5DB5-87C6-4411-A215-8ED4D21C3800}" presName="text" presStyleLbl="fgAcc0" presStyleIdx="0" presStyleCnt="1" custScaleX="375130" custScaleY="142973" custLinFactNeighborX="-4055" custLinFactNeighborY="-296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F0BFD6-4D44-4B28-B9DB-E43204C5BE81}" type="pres">
      <dgm:prSet presAssocID="{B50A5DB5-87C6-4411-A215-8ED4D21C3800}" presName="hierChild2" presStyleCnt="0"/>
      <dgm:spPr/>
      <dgm:t>
        <a:bodyPr/>
        <a:lstStyle/>
        <a:p>
          <a:endParaRPr lang="en-US"/>
        </a:p>
      </dgm:t>
    </dgm:pt>
    <dgm:pt modelId="{E9A94685-31CE-43EE-BCEB-CE988471F549}" type="pres">
      <dgm:prSet presAssocID="{9F753D41-AC22-4354-9510-C2EED99E2E21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4A7BB39-9627-4F77-ABFC-16F06FDF1FC6}" type="pres">
      <dgm:prSet presAssocID="{282DDA2D-9A74-47B2-AD92-E17C922A5EA8}" presName="hierRoot2" presStyleCnt="0"/>
      <dgm:spPr/>
      <dgm:t>
        <a:bodyPr/>
        <a:lstStyle/>
        <a:p>
          <a:endParaRPr lang="en-US"/>
        </a:p>
      </dgm:t>
    </dgm:pt>
    <dgm:pt modelId="{C725E7CF-4F85-4839-B752-30205CC7F1C7}" type="pres">
      <dgm:prSet presAssocID="{282DDA2D-9A74-47B2-AD92-E17C922A5EA8}" presName="composite2" presStyleCnt="0"/>
      <dgm:spPr/>
      <dgm:t>
        <a:bodyPr/>
        <a:lstStyle/>
        <a:p>
          <a:endParaRPr lang="en-US"/>
        </a:p>
      </dgm:t>
    </dgm:pt>
    <dgm:pt modelId="{17445E35-A8B8-4629-88CD-A85C4982A6E9}" type="pres">
      <dgm:prSet presAssocID="{282DDA2D-9A74-47B2-AD92-E17C922A5EA8}" presName="background2" presStyleLbl="node2" presStyleIdx="0" presStyleCnt="2"/>
      <dgm:spPr/>
      <dgm:t>
        <a:bodyPr/>
        <a:lstStyle/>
        <a:p>
          <a:endParaRPr lang="en-US"/>
        </a:p>
      </dgm:t>
    </dgm:pt>
    <dgm:pt modelId="{F0212A18-C3FD-4A62-9307-CAF1B42AB20A}" type="pres">
      <dgm:prSet presAssocID="{282DDA2D-9A74-47B2-AD92-E17C922A5EA8}" presName="text2" presStyleLbl="fgAcc2" presStyleIdx="0" presStyleCnt="2" custScaleX="219762" custScaleY="1464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CA5B21-2A73-4504-8872-09D84E1F124A}" type="pres">
      <dgm:prSet presAssocID="{282DDA2D-9A74-47B2-AD92-E17C922A5EA8}" presName="hierChild3" presStyleCnt="0"/>
      <dgm:spPr/>
      <dgm:t>
        <a:bodyPr/>
        <a:lstStyle/>
        <a:p>
          <a:endParaRPr lang="en-US"/>
        </a:p>
      </dgm:t>
    </dgm:pt>
    <dgm:pt modelId="{BA2BAC18-80B6-47F4-A730-F33325C09DA2}" type="pres">
      <dgm:prSet presAssocID="{FA8ECA76-FCA4-44EA-BDCC-CEC2659758B8}" presName="Name17" presStyleLbl="parChTrans1D3" presStyleIdx="0" presStyleCnt="9"/>
      <dgm:spPr/>
      <dgm:t>
        <a:bodyPr/>
        <a:lstStyle/>
        <a:p>
          <a:endParaRPr lang="en-US"/>
        </a:p>
      </dgm:t>
    </dgm:pt>
    <dgm:pt modelId="{E4D8C2A2-1C5C-4D91-9B06-8BC538AC8A49}" type="pres">
      <dgm:prSet presAssocID="{F5F454AD-D4E8-4BCC-B102-F68EE9C85492}" presName="hierRoot3" presStyleCnt="0"/>
      <dgm:spPr/>
      <dgm:t>
        <a:bodyPr/>
        <a:lstStyle/>
        <a:p>
          <a:endParaRPr lang="en-US"/>
        </a:p>
      </dgm:t>
    </dgm:pt>
    <dgm:pt modelId="{8311C406-D4A2-4005-9DD9-ED317FD400B6}" type="pres">
      <dgm:prSet presAssocID="{F5F454AD-D4E8-4BCC-B102-F68EE9C85492}" presName="composite3" presStyleCnt="0"/>
      <dgm:spPr/>
      <dgm:t>
        <a:bodyPr/>
        <a:lstStyle/>
        <a:p>
          <a:endParaRPr lang="en-US"/>
        </a:p>
      </dgm:t>
    </dgm:pt>
    <dgm:pt modelId="{338BCA14-8430-4D27-A5F9-BCF4C7B974FF}" type="pres">
      <dgm:prSet presAssocID="{F5F454AD-D4E8-4BCC-B102-F68EE9C85492}" presName="background3" presStyleLbl="node3" presStyleIdx="0" presStyleCnt="9"/>
      <dgm:spPr/>
      <dgm:t>
        <a:bodyPr/>
        <a:lstStyle/>
        <a:p>
          <a:endParaRPr lang="en-US"/>
        </a:p>
      </dgm:t>
    </dgm:pt>
    <dgm:pt modelId="{86A7A67A-B390-4344-A678-46A43916A231}" type="pres">
      <dgm:prSet presAssocID="{F5F454AD-D4E8-4BCC-B102-F68EE9C85492}" presName="text3" presStyleLbl="fgAcc3" presStyleIdx="0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72F72D-4BFA-4E5A-8299-B47B66384308}" type="pres">
      <dgm:prSet presAssocID="{F5F454AD-D4E8-4BCC-B102-F68EE9C85492}" presName="hierChild4" presStyleCnt="0"/>
      <dgm:spPr/>
      <dgm:t>
        <a:bodyPr/>
        <a:lstStyle/>
        <a:p>
          <a:endParaRPr lang="en-US"/>
        </a:p>
      </dgm:t>
    </dgm:pt>
    <dgm:pt modelId="{02BC7AD9-F68C-4849-B6C9-3CB3B1794ADE}" type="pres">
      <dgm:prSet presAssocID="{BC6E423E-007E-4AD6-9F55-DE2A81797FC5}" presName="Name23" presStyleLbl="parChTrans1D4" presStyleIdx="0" presStyleCnt="12"/>
      <dgm:spPr/>
      <dgm:t>
        <a:bodyPr/>
        <a:lstStyle/>
        <a:p>
          <a:endParaRPr lang="en-US"/>
        </a:p>
      </dgm:t>
    </dgm:pt>
    <dgm:pt modelId="{E06A6BCD-C404-4492-A160-ED8129EE3DE8}" type="pres">
      <dgm:prSet presAssocID="{E1D656B2-F6CB-46C4-883D-D41AC09BA676}" presName="hierRoot4" presStyleCnt="0"/>
      <dgm:spPr/>
      <dgm:t>
        <a:bodyPr/>
        <a:lstStyle/>
        <a:p>
          <a:endParaRPr lang="en-US"/>
        </a:p>
      </dgm:t>
    </dgm:pt>
    <dgm:pt modelId="{191428FA-2852-4CB0-A233-0D53E774E8F7}" type="pres">
      <dgm:prSet presAssocID="{E1D656B2-F6CB-46C4-883D-D41AC09BA676}" presName="composite4" presStyleCnt="0"/>
      <dgm:spPr/>
      <dgm:t>
        <a:bodyPr/>
        <a:lstStyle/>
        <a:p>
          <a:endParaRPr lang="en-US"/>
        </a:p>
      </dgm:t>
    </dgm:pt>
    <dgm:pt modelId="{4F610057-DC4B-4D45-98A8-B22C5559BE67}" type="pres">
      <dgm:prSet presAssocID="{E1D656B2-F6CB-46C4-883D-D41AC09BA676}" presName="background4" presStyleLbl="node4" presStyleIdx="0" presStyleCnt="12"/>
      <dgm:spPr/>
      <dgm:t>
        <a:bodyPr/>
        <a:lstStyle/>
        <a:p>
          <a:endParaRPr lang="en-US"/>
        </a:p>
      </dgm:t>
    </dgm:pt>
    <dgm:pt modelId="{8F6D55C9-7C14-4903-93AF-6C179B0DEC48}" type="pres">
      <dgm:prSet presAssocID="{E1D656B2-F6CB-46C4-883D-D41AC09BA676}" presName="text4" presStyleLbl="fgAcc4" presStyleIdx="0" presStyleCnt="12" custScaleY="1621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469D2B-6F56-4A07-AB87-E82B802D5957}" type="pres">
      <dgm:prSet presAssocID="{E1D656B2-F6CB-46C4-883D-D41AC09BA676}" presName="hierChild5" presStyleCnt="0"/>
      <dgm:spPr/>
      <dgm:t>
        <a:bodyPr/>
        <a:lstStyle/>
        <a:p>
          <a:endParaRPr lang="en-US"/>
        </a:p>
      </dgm:t>
    </dgm:pt>
    <dgm:pt modelId="{CC899AE7-0508-482F-8B57-815F05352A52}" type="pres">
      <dgm:prSet presAssocID="{D49E1463-E82D-4ADA-BB09-2C08CB024F1D}" presName="Name23" presStyleLbl="parChTrans1D4" presStyleIdx="1" presStyleCnt="12"/>
      <dgm:spPr/>
      <dgm:t>
        <a:bodyPr/>
        <a:lstStyle/>
        <a:p>
          <a:endParaRPr lang="en-US"/>
        </a:p>
      </dgm:t>
    </dgm:pt>
    <dgm:pt modelId="{198C910E-7796-481B-BC9D-AED16BF41EEC}" type="pres">
      <dgm:prSet presAssocID="{3C9EC2C6-994F-4901-8879-0938F998CB08}" presName="hierRoot4" presStyleCnt="0"/>
      <dgm:spPr/>
    </dgm:pt>
    <dgm:pt modelId="{07177A05-9ADA-457B-B22F-27AB23717D41}" type="pres">
      <dgm:prSet presAssocID="{3C9EC2C6-994F-4901-8879-0938F998CB08}" presName="composite4" presStyleCnt="0"/>
      <dgm:spPr/>
    </dgm:pt>
    <dgm:pt modelId="{C2ADA069-AC3C-41F9-95D6-B30C9A4C3B1A}" type="pres">
      <dgm:prSet presAssocID="{3C9EC2C6-994F-4901-8879-0938F998CB08}" presName="background4" presStyleLbl="node4" presStyleIdx="1" presStyleCnt="12"/>
      <dgm:spPr/>
    </dgm:pt>
    <dgm:pt modelId="{D832F547-65B6-4317-BCDA-E12295ED5BB6}" type="pres">
      <dgm:prSet presAssocID="{3C9EC2C6-994F-4901-8879-0938F998CB08}" presName="text4" presStyleLbl="fgAcc4" presStyleIdx="1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1B47B3-B314-48B2-BB90-E922BB9438BD}" type="pres">
      <dgm:prSet presAssocID="{3C9EC2C6-994F-4901-8879-0938F998CB08}" presName="hierChild5" presStyleCnt="0"/>
      <dgm:spPr/>
    </dgm:pt>
    <dgm:pt modelId="{30EC2916-2EF2-45BE-AEBB-328673455206}" type="pres">
      <dgm:prSet presAssocID="{8932D0EA-AFEC-4D5D-AFC4-79D7E59D0732}" presName="Name17" presStyleLbl="parChTrans1D3" presStyleIdx="1" presStyleCnt="9"/>
      <dgm:spPr/>
      <dgm:t>
        <a:bodyPr/>
        <a:lstStyle/>
        <a:p>
          <a:endParaRPr lang="en-US"/>
        </a:p>
      </dgm:t>
    </dgm:pt>
    <dgm:pt modelId="{C3F1775B-FB9D-4B8A-BE9E-3C95E6210823}" type="pres">
      <dgm:prSet presAssocID="{BEDE06E8-6940-4BE7-BB56-0D84E77B75BC}" presName="hierRoot3" presStyleCnt="0"/>
      <dgm:spPr/>
      <dgm:t>
        <a:bodyPr/>
        <a:lstStyle/>
        <a:p>
          <a:endParaRPr lang="en-US"/>
        </a:p>
      </dgm:t>
    </dgm:pt>
    <dgm:pt modelId="{2E56DF18-4959-4266-B9EE-895D177D4F61}" type="pres">
      <dgm:prSet presAssocID="{BEDE06E8-6940-4BE7-BB56-0D84E77B75BC}" presName="composite3" presStyleCnt="0"/>
      <dgm:spPr/>
      <dgm:t>
        <a:bodyPr/>
        <a:lstStyle/>
        <a:p>
          <a:endParaRPr lang="en-US"/>
        </a:p>
      </dgm:t>
    </dgm:pt>
    <dgm:pt modelId="{899EF923-BB3A-46F3-9319-4F31DD6AFE34}" type="pres">
      <dgm:prSet presAssocID="{BEDE06E8-6940-4BE7-BB56-0D84E77B75BC}" presName="background3" presStyleLbl="node3" presStyleIdx="1" presStyleCnt="9"/>
      <dgm:spPr/>
      <dgm:t>
        <a:bodyPr/>
        <a:lstStyle/>
        <a:p>
          <a:endParaRPr lang="en-US"/>
        </a:p>
      </dgm:t>
    </dgm:pt>
    <dgm:pt modelId="{0CAA2578-03DE-406E-953F-49EE17A1B328}" type="pres">
      <dgm:prSet presAssocID="{BEDE06E8-6940-4BE7-BB56-0D84E77B75BC}" presName="text3" presStyleLbl="fgAcc3" presStyleIdx="1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F4038D-C245-40A2-A8B7-13B56878B695}" type="pres">
      <dgm:prSet presAssocID="{BEDE06E8-6940-4BE7-BB56-0D84E77B75BC}" presName="hierChild4" presStyleCnt="0"/>
      <dgm:spPr/>
      <dgm:t>
        <a:bodyPr/>
        <a:lstStyle/>
        <a:p>
          <a:endParaRPr lang="en-US"/>
        </a:p>
      </dgm:t>
    </dgm:pt>
    <dgm:pt modelId="{E43E5937-D9E4-4E28-B832-350000957460}" type="pres">
      <dgm:prSet presAssocID="{C3ADFFAB-F2CA-4E10-A9CE-4AF72215F85C}" presName="Name23" presStyleLbl="parChTrans1D4" presStyleIdx="2" presStyleCnt="12"/>
      <dgm:spPr/>
      <dgm:t>
        <a:bodyPr/>
        <a:lstStyle/>
        <a:p>
          <a:endParaRPr lang="en-US"/>
        </a:p>
      </dgm:t>
    </dgm:pt>
    <dgm:pt modelId="{9336FFF0-BACF-4D50-8155-DD9DD679CBCE}" type="pres">
      <dgm:prSet presAssocID="{D988B467-DD43-47CF-8E1D-13BEA78B09D2}" presName="hierRoot4" presStyleCnt="0"/>
      <dgm:spPr/>
      <dgm:t>
        <a:bodyPr/>
        <a:lstStyle/>
        <a:p>
          <a:endParaRPr lang="en-US"/>
        </a:p>
      </dgm:t>
    </dgm:pt>
    <dgm:pt modelId="{4D99EC37-1781-4FA7-A184-A7D23602E8C9}" type="pres">
      <dgm:prSet presAssocID="{D988B467-DD43-47CF-8E1D-13BEA78B09D2}" presName="composite4" presStyleCnt="0"/>
      <dgm:spPr/>
      <dgm:t>
        <a:bodyPr/>
        <a:lstStyle/>
        <a:p>
          <a:endParaRPr lang="en-US"/>
        </a:p>
      </dgm:t>
    </dgm:pt>
    <dgm:pt modelId="{4F3246EC-C949-4EF0-BFD7-C61BB1A0367B}" type="pres">
      <dgm:prSet presAssocID="{D988B467-DD43-47CF-8E1D-13BEA78B09D2}" presName="background4" presStyleLbl="node4" presStyleIdx="2" presStyleCnt="12"/>
      <dgm:spPr/>
      <dgm:t>
        <a:bodyPr/>
        <a:lstStyle/>
        <a:p>
          <a:endParaRPr lang="en-US"/>
        </a:p>
      </dgm:t>
    </dgm:pt>
    <dgm:pt modelId="{08E997C6-D586-4CDB-97C1-B68D1098903B}" type="pres">
      <dgm:prSet presAssocID="{D988B467-DD43-47CF-8E1D-13BEA78B09D2}" presName="text4" presStyleLbl="fgAcc4" presStyleIdx="2" presStyleCnt="12" custScaleY="1664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6A921C-3E95-4D2D-BC21-0D0D6ABEEDAF}" type="pres">
      <dgm:prSet presAssocID="{D988B467-DD43-47CF-8E1D-13BEA78B09D2}" presName="hierChild5" presStyleCnt="0"/>
      <dgm:spPr/>
      <dgm:t>
        <a:bodyPr/>
        <a:lstStyle/>
        <a:p>
          <a:endParaRPr lang="en-US"/>
        </a:p>
      </dgm:t>
    </dgm:pt>
    <dgm:pt modelId="{41787EAC-726D-4866-A39A-8C678125F287}" type="pres">
      <dgm:prSet presAssocID="{D865711E-62D3-40BB-ADDF-54E6B9A07D1C}" presName="Name23" presStyleLbl="parChTrans1D4" presStyleIdx="3" presStyleCnt="12"/>
      <dgm:spPr/>
      <dgm:t>
        <a:bodyPr/>
        <a:lstStyle/>
        <a:p>
          <a:endParaRPr lang="en-US"/>
        </a:p>
      </dgm:t>
    </dgm:pt>
    <dgm:pt modelId="{34968215-95BE-4B1A-8CDF-784623BDF807}" type="pres">
      <dgm:prSet presAssocID="{58E39E49-BE81-4460-9CBD-AE7234CBEB26}" presName="hierRoot4" presStyleCnt="0"/>
      <dgm:spPr/>
    </dgm:pt>
    <dgm:pt modelId="{617B8AF5-3002-4067-AFA3-7FD8EBA7FAF4}" type="pres">
      <dgm:prSet presAssocID="{58E39E49-BE81-4460-9CBD-AE7234CBEB26}" presName="composite4" presStyleCnt="0"/>
      <dgm:spPr/>
    </dgm:pt>
    <dgm:pt modelId="{AA2C24AD-20F2-4164-8D9C-7037569D233E}" type="pres">
      <dgm:prSet presAssocID="{58E39E49-BE81-4460-9CBD-AE7234CBEB26}" presName="background4" presStyleLbl="node4" presStyleIdx="3" presStyleCnt="12"/>
      <dgm:spPr/>
    </dgm:pt>
    <dgm:pt modelId="{486ED895-74E1-4D0D-BA1A-9B05E35429C6}" type="pres">
      <dgm:prSet presAssocID="{58E39E49-BE81-4460-9CBD-AE7234CBEB26}" presName="text4" presStyleLbl="fgAcc4" presStyleIdx="3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256711-7199-40FC-B05D-BABA498D5D8F}" type="pres">
      <dgm:prSet presAssocID="{58E39E49-BE81-4460-9CBD-AE7234CBEB26}" presName="hierChild5" presStyleCnt="0"/>
      <dgm:spPr/>
    </dgm:pt>
    <dgm:pt modelId="{C04CB36C-CCF4-4074-8005-B04AA98ED99B}" type="pres">
      <dgm:prSet presAssocID="{0368E3E3-6F38-4C82-8BA8-402FC12D03D7}" presName="Name17" presStyleLbl="parChTrans1D3" presStyleIdx="2" presStyleCnt="9"/>
      <dgm:spPr/>
      <dgm:t>
        <a:bodyPr/>
        <a:lstStyle/>
        <a:p>
          <a:endParaRPr lang="en-US"/>
        </a:p>
      </dgm:t>
    </dgm:pt>
    <dgm:pt modelId="{5DB54EAD-CBDC-402E-B600-06A596B3C11A}" type="pres">
      <dgm:prSet presAssocID="{2E939026-90AC-4F10-BAE8-FD3BE4D84E78}" presName="hierRoot3" presStyleCnt="0"/>
      <dgm:spPr/>
      <dgm:t>
        <a:bodyPr/>
        <a:lstStyle/>
        <a:p>
          <a:endParaRPr lang="en-US"/>
        </a:p>
      </dgm:t>
    </dgm:pt>
    <dgm:pt modelId="{948052DA-6477-41A4-8E5B-9C834C1AFBDC}" type="pres">
      <dgm:prSet presAssocID="{2E939026-90AC-4F10-BAE8-FD3BE4D84E78}" presName="composite3" presStyleCnt="0"/>
      <dgm:spPr/>
      <dgm:t>
        <a:bodyPr/>
        <a:lstStyle/>
        <a:p>
          <a:endParaRPr lang="en-US"/>
        </a:p>
      </dgm:t>
    </dgm:pt>
    <dgm:pt modelId="{865DE9C9-B2A1-401E-BC69-D465D6DE7733}" type="pres">
      <dgm:prSet presAssocID="{2E939026-90AC-4F10-BAE8-FD3BE4D84E78}" presName="background3" presStyleLbl="node3" presStyleIdx="2" presStyleCnt="9"/>
      <dgm:spPr/>
      <dgm:t>
        <a:bodyPr/>
        <a:lstStyle/>
        <a:p>
          <a:endParaRPr lang="en-US"/>
        </a:p>
      </dgm:t>
    </dgm:pt>
    <dgm:pt modelId="{E6002F59-3513-4E77-8091-E3E1F6E0B9E6}" type="pres">
      <dgm:prSet presAssocID="{2E939026-90AC-4F10-BAE8-FD3BE4D84E78}" presName="text3" presStyleLbl="fgAcc3" presStyleIdx="2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388C1D-205F-4542-A9E6-101DFC510405}" type="pres">
      <dgm:prSet presAssocID="{2E939026-90AC-4F10-BAE8-FD3BE4D84E78}" presName="hierChild4" presStyleCnt="0"/>
      <dgm:spPr/>
      <dgm:t>
        <a:bodyPr/>
        <a:lstStyle/>
        <a:p>
          <a:endParaRPr lang="en-US"/>
        </a:p>
      </dgm:t>
    </dgm:pt>
    <dgm:pt modelId="{827A14FF-EBAB-4744-90B9-C39F06F1BBA3}" type="pres">
      <dgm:prSet presAssocID="{CAB6668F-2638-4F1D-904D-EB3B94D6AAE8}" presName="Name23" presStyleLbl="parChTrans1D4" presStyleIdx="4" presStyleCnt="12"/>
      <dgm:spPr/>
      <dgm:t>
        <a:bodyPr/>
        <a:lstStyle/>
        <a:p>
          <a:endParaRPr lang="en-US"/>
        </a:p>
      </dgm:t>
    </dgm:pt>
    <dgm:pt modelId="{AFE0AFFF-42FB-4783-B5CE-9882710F7EC7}" type="pres">
      <dgm:prSet presAssocID="{524BE373-D4AA-4258-A74A-3784FF7326A6}" presName="hierRoot4" presStyleCnt="0"/>
      <dgm:spPr/>
      <dgm:t>
        <a:bodyPr/>
        <a:lstStyle/>
        <a:p>
          <a:endParaRPr lang="en-US"/>
        </a:p>
      </dgm:t>
    </dgm:pt>
    <dgm:pt modelId="{B54B8B17-B5CA-4D60-A80E-5161BF2155EB}" type="pres">
      <dgm:prSet presAssocID="{524BE373-D4AA-4258-A74A-3784FF7326A6}" presName="composite4" presStyleCnt="0"/>
      <dgm:spPr/>
      <dgm:t>
        <a:bodyPr/>
        <a:lstStyle/>
        <a:p>
          <a:endParaRPr lang="en-US"/>
        </a:p>
      </dgm:t>
    </dgm:pt>
    <dgm:pt modelId="{ECE56151-6089-4E81-B7D2-65217E6B57EC}" type="pres">
      <dgm:prSet presAssocID="{524BE373-D4AA-4258-A74A-3784FF7326A6}" presName="background4" presStyleLbl="node4" presStyleIdx="4" presStyleCnt="12"/>
      <dgm:spPr/>
      <dgm:t>
        <a:bodyPr/>
        <a:lstStyle/>
        <a:p>
          <a:endParaRPr lang="en-US"/>
        </a:p>
      </dgm:t>
    </dgm:pt>
    <dgm:pt modelId="{11F93E1A-939B-4F5B-B765-D6FA22AE7593}" type="pres">
      <dgm:prSet presAssocID="{524BE373-D4AA-4258-A74A-3784FF7326A6}" presName="text4" presStyleLbl="fgAcc4" presStyleIdx="4" presStyleCnt="12" custScaleY="1619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6EC8CC-0EC1-468F-86ED-D7342F70BDA1}" type="pres">
      <dgm:prSet presAssocID="{524BE373-D4AA-4258-A74A-3784FF7326A6}" presName="hierChild5" presStyleCnt="0"/>
      <dgm:spPr/>
      <dgm:t>
        <a:bodyPr/>
        <a:lstStyle/>
        <a:p>
          <a:endParaRPr lang="en-US"/>
        </a:p>
      </dgm:t>
    </dgm:pt>
    <dgm:pt modelId="{6E6F07BF-8FC3-45FE-AE32-A2D17B6211B2}" type="pres">
      <dgm:prSet presAssocID="{D7FC52BD-2966-4091-91FA-5C7393179AC8}" presName="Name17" presStyleLbl="parChTrans1D3" presStyleIdx="3" presStyleCnt="9"/>
      <dgm:spPr/>
      <dgm:t>
        <a:bodyPr/>
        <a:lstStyle/>
        <a:p>
          <a:endParaRPr lang="en-US"/>
        </a:p>
      </dgm:t>
    </dgm:pt>
    <dgm:pt modelId="{BD1EAD7E-DDAB-49DA-9357-8845F4A7D901}" type="pres">
      <dgm:prSet presAssocID="{F6C6A4C7-6041-4AEA-A95B-F2788FD75713}" presName="hierRoot3" presStyleCnt="0"/>
      <dgm:spPr/>
      <dgm:t>
        <a:bodyPr/>
        <a:lstStyle/>
        <a:p>
          <a:endParaRPr lang="en-US"/>
        </a:p>
      </dgm:t>
    </dgm:pt>
    <dgm:pt modelId="{C7D05E59-1D6A-4A80-9729-88F351A850B6}" type="pres">
      <dgm:prSet presAssocID="{F6C6A4C7-6041-4AEA-A95B-F2788FD75713}" presName="composite3" presStyleCnt="0"/>
      <dgm:spPr/>
      <dgm:t>
        <a:bodyPr/>
        <a:lstStyle/>
        <a:p>
          <a:endParaRPr lang="en-US"/>
        </a:p>
      </dgm:t>
    </dgm:pt>
    <dgm:pt modelId="{8B961A06-A8E7-44B9-BBCE-D4D3355C4F37}" type="pres">
      <dgm:prSet presAssocID="{F6C6A4C7-6041-4AEA-A95B-F2788FD75713}" presName="background3" presStyleLbl="node3" presStyleIdx="3" presStyleCnt="9"/>
      <dgm:spPr/>
      <dgm:t>
        <a:bodyPr/>
        <a:lstStyle/>
        <a:p>
          <a:endParaRPr lang="en-US"/>
        </a:p>
      </dgm:t>
    </dgm:pt>
    <dgm:pt modelId="{32043487-50B8-48C5-9085-7D8C18CEEAF4}" type="pres">
      <dgm:prSet presAssocID="{F6C6A4C7-6041-4AEA-A95B-F2788FD75713}" presName="text3" presStyleLbl="fgAcc3" presStyleIdx="3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6DCCD1-3C43-412F-8FF2-D2EB76A79BAB}" type="pres">
      <dgm:prSet presAssocID="{F6C6A4C7-6041-4AEA-A95B-F2788FD75713}" presName="hierChild4" presStyleCnt="0"/>
      <dgm:spPr/>
      <dgm:t>
        <a:bodyPr/>
        <a:lstStyle/>
        <a:p>
          <a:endParaRPr lang="en-US"/>
        </a:p>
      </dgm:t>
    </dgm:pt>
    <dgm:pt modelId="{419064ED-B8DB-4A48-A342-DF9CBDA20B20}" type="pres">
      <dgm:prSet presAssocID="{A16C7FF9-CC14-4FE9-967C-3E05D07C19F9}" presName="Name23" presStyleLbl="parChTrans1D4" presStyleIdx="5" presStyleCnt="12"/>
      <dgm:spPr/>
      <dgm:t>
        <a:bodyPr/>
        <a:lstStyle/>
        <a:p>
          <a:endParaRPr lang="en-US"/>
        </a:p>
      </dgm:t>
    </dgm:pt>
    <dgm:pt modelId="{5DE66F10-D795-4355-9D10-3F23A508D4F7}" type="pres">
      <dgm:prSet presAssocID="{E017FF84-3926-411F-8059-AFC05F21006E}" presName="hierRoot4" presStyleCnt="0"/>
      <dgm:spPr/>
      <dgm:t>
        <a:bodyPr/>
        <a:lstStyle/>
        <a:p>
          <a:endParaRPr lang="en-US"/>
        </a:p>
      </dgm:t>
    </dgm:pt>
    <dgm:pt modelId="{7EC9534E-90E7-4CF3-8B6A-266421A7F280}" type="pres">
      <dgm:prSet presAssocID="{E017FF84-3926-411F-8059-AFC05F21006E}" presName="composite4" presStyleCnt="0"/>
      <dgm:spPr/>
      <dgm:t>
        <a:bodyPr/>
        <a:lstStyle/>
        <a:p>
          <a:endParaRPr lang="en-US"/>
        </a:p>
      </dgm:t>
    </dgm:pt>
    <dgm:pt modelId="{8CBE0993-B066-4849-9843-CC351D845FCD}" type="pres">
      <dgm:prSet presAssocID="{E017FF84-3926-411F-8059-AFC05F21006E}" presName="background4" presStyleLbl="node4" presStyleIdx="5" presStyleCnt="12"/>
      <dgm:spPr/>
      <dgm:t>
        <a:bodyPr/>
        <a:lstStyle/>
        <a:p>
          <a:endParaRPr lang="en-US"/>
        </a:p>
      </dgm:t>
    </dgm:pt>
    <dgm:pt modelId="{9A980EF7-207D-4759-92FE-743C7319EF5B}" type="pres">
      <dgm:prSet presAssocID="{E017FF84-3926-411F-8059-AFC05F21006E}" presName="text4" presStyleLbl="fgAcc4" presStyleIdx="5" presStyleCnt="12" custScaleY="1378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CF3460-33CD-43B4-85E2-06B9B7321A35}" type="pres">
      <dgm:prSet presAssocID="{E017FF84-3926-411F-8059-AFC05F21006E}" presName="hierChild5" presStyleCnt="0"/>
      <dgm:spPr/>
      <dgm:t>
        <a:bodyPr/>
        <a:lstStyle/>
        <a:p>
          <a:endParaRPr lang="en-US"/>
        </a:p>
      </dgm:t>
    </dgm:pt>
    <dgm:pt modelId="{614CAFFA-93AE-4B24-AC50-84ACB12226E9}" type="pres">
      <dgm:prSet presAssocID="{9364FB95-FD87-4B35-AE51-8493B7573E97}" presName="Name17" presStyleLbl="parChTrans1D3" presStyleIdx="4" presStyleCnt="9"/>
      <dgm:spPr/>
      <dgm:t>
        <a:bodyPr/>
        <a:lstStyle/>
        <a:p>
          <a:endParaRPr lang="en-US"/>
        </a:p>
      </dgm:t>
    </dgm:pt>
    <dgm:pt modelId="{DB82AB5C-3169-49AC-82BF-503F02D89B9F}" type="pres">
      <dgm:prSet presAssocID="{3A50A2AA-34EC-4CDF-95FE-18CC0894A386}" presName="hierRoot3" presStyleCnt="0"/>
      <dgm:spPr/>
      <dgm:t>
        <a:bodyPr/>
        <a:lstStyle/>
        <a:p>
          <a:endParaRPr lang="en-US"/>
        </a:p>
      </dgm:t>
    </dgm:pt>
    <dgm:pt modelId="{F36C7624-203A-438A-BB3C-796E423ADBE7}" type="pres">
      <dgm:prSet presAssocID="{3A50A2AA-34EC-4CDF-95FE-18CC0894A386}" presName="composite3" presStyleCnt="0"/>
      <dgm:spPr/>
      <dgm:t>
        <a:bodyPr/>
        <a:lstStyle/>
        <a:p>
          <a:endParaRPr lang="en-US"/>
        </a:p>
      </dgm:t>
    </dgm:pt>
    <dgm:pt modelId="{088085FF-9517-41A1-9424-E29BB31E9733}" type="pres">
      <dgm:prSet presAssocID="{3A50A2AA-34EC-4CDF-95FE-18CC0894A386}" presName="background3" presStyleLbl="node3" presStyleIdx="4" presStyleCnt="9"/>
      <dgm:spPr/>
      <dgm:t>
        <a:bodyPr/>
        <a:lstStyle/>
        <a:p>
          <a:endParaRPr lang="en-US"/>
        </a:p>
      </dgm:t>
    </dgm:pt>
    <dgm:pt modelId="{9B0779B5-DCB7-45FA-BF64-22F19A360393}" type="pres">
      <dgm:prSet presAssocID="{3A50A2AA-34EC-4CDF-95FE-18CC0894A386}" presName="text3" presStyleLbl="fgAcc3" presStyleIdx="4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1E8887-C6F9-4658-A67B-F85C9743EF34}" type="pres">
      <dgm:prSet presAssocID="{3A50A2AA-34EC-4CDF-95FE-18CC0894A386}" presName="hierChild4" presStyleCnt="0"/>
      <dgm:spPr/>
      <dgm:t>
        <a:bodyPr/>
        <a:lstStyle/>
        <a:p>
          <a:endParaRPr lang="en-US"/>
        </a:p>
      </dgm:t>
    </dgm:pt>
    <dgm:pt modelId="{4275EB0D-3928-4B93-858C-1871A3D7D0FB}" type="pres">
      <dgm:prSet presAssocID="{A685907E-5BDC-462A-AF88-1A4621045C2C}" presName="Name23" presStyleLbl="parChTrans1D4" presStyleIdx="6" presStyleCnt="12"/>
      <dgm:spPr/>
      <dgm:t>
        <a:bodyPr/>
        <a:lstStyle/>
        <a:p>
          <a:endParaRPr lang="en-US"/>
        </a:p>
      </dgm:t>
    </dgm:pt>
    <dgm:pt modelId="{FE2B5203-8311-4E12-BD07-B2FA04021724}" type="pres">
      <dgm:prSet presAssocID="{A0A3DD78-4AB7-48BB-B4C4-91473AA77922}" presName="hierRoot4" presStyleCnt="0"/>
      <dgm:spPr/>
      <dgm:t>
        <a:bodyPr/>
        <a:lstStyle/>
        <a:p>
          <a:endParaRPr lang="en-US"/>
        </a:p>
      </dgm:t>
    </dgm:pt>
    <dgm:pt modelId="{6D15F1A9-C62A-4011-BB1C-C77CB1101075}" type="pres">
      <dgm:prSet presAssocID="{A0A3DD78-4AB7-48BB-B4C4-91473AA77922}" presName="composite4" presStyleCnt="0"/>
      <dgm:spPr/>
      <dgm:t>
        <a:bodyPr/>
        <a:lstStyle/>
        <a:p>
          <a:endParaRPr lang="en-US"/>
        </a:p>
      </dgm:t>
    </dgm:pt>
    <dgm:pt modelId="{4D9BE339-42B9-4F41-BC15-4C71485E5FDC}" type="pres">
      <dgm:prSet presAssocID="{A0A3DD78-4AB7-48BB-B4C4-91473AA77922}" presName="background4" presStyleLbl="node4" presStyleIdx="6" presStyleCnt="12"/>
      <dgm:spPr/>
      <dgm:t>
        <a:bodyPr/>
        <a:lstStyle/>
        <a:p>
          <a:endParaRPr lang="en-US"/>
        </a:p>
      </dgm:t>
    </dgm:pt>
    <dgm:pt modelId="{3BF0E60E-CF7D-4346-9369-C2BD49E93B59}" type="pres">
      <dgm:prSet presAssocID="{A0A3DD78-4AB7-48BB-B4C4-91473AA77922}" presName="text4" presStyleLbl="fgAcc4" presStyleIdx="6" presStyleCnt="12" custScaleY="1544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752DB8-4A61-4B24-B4F8-2406E5629435}" type="pres">
      <dgm:prSet presAssocID="{A0A3DD78-4AB7-48BB-B4C4-91473AA77922}" presName="hierChild5" presStyleCnt="0"/>
      <dgm:spPr/>
      <dgm:t>
        <a:bodyPr/>
        <a:lstStyle/>
        <a:p>
          <a:endParaRPr lang="en-US"/>
        </a:p>
      </dgm:t>
    </dgm:pt>
    <dgm:pt modelId="{32F3145F-CE13-427C-8110-26524ADA11D4}" type="pres">
      <dgm:prSet presAssocID="{FE0A3860-B85F-4C38-88EF-AC0CB1E746A9}" presName="Name17" presStyleLbl="parChTrans1D3" presStyleIdx="5" presStyleCnt="9"/>
      <dgm:spPr/>
      <dgm:t>
        <a:bodyPr/>
        <a:lstStyle/>
        <a:p>
          <a:endParaRPr lang="en-US"/>
        </a:p>
      </dgm:t>
    </dgm:pt>
    <dgm:pt modelId="{D1CC72C0-DAF1-4247-B097-5EB5449F7BE5}" type="pres">
      <dgm:prSet presAssocID="{DAD694C7-C01A-40F8-B5A9-4BBA2B79BD8F}" presName="hierRoot3" presStyleCnt="0"/>
      <dgm:spPr/>
      <dgm:t>
        <a:bodyPr/>
        <a:lstStyle/>
        <a:p>
          <a:endParaRPr lang="en-US"/>
        </a:p>
      </dgm:t>
    </dgm:pt>
    <dgm:pt modelId="{A225F202-B560-4F22-8B35-F28C02441A80}" type="pres">
      <dgm:prSet presAssocID="{DAD694C7-C01A-40F8-B5A9-4BBA2B79BD8F}" presName="composite3" presStyleCnt="0"/>
      <dgm:spPr/>
      <dgm:t>
        <a:bodyPr/>
        <a:lstStyle/>
        <a:p>
          <a:endParaRPr lang="en-US"/>
        </a:p>
      </dgm:t>
    </dgm:pt>
    <dgm:pt modelId="{F6E8633C-C123-4EEB-BB25-671D86D45EED}" type="pres">
      <dgm:prSet presAssocID="{DAD694C7-C01A-40F8-B5A9-4BBA2B79BD8F}" presName="background3" presStyleLbl="node3" presStyleIdx="5" presStyleCnt="9"/>
      <dgm:spPr/>
      <dgm:t>
        <a:bodyPr/>
        <a:lstStyle/>
        <a:p>
          <a:endParaRPr lang="en-US"/>
        </a:p>
      </dgm:t>
    </dgm:pt>
    <dgm:pt modelId="{989B5618-2D99-469A-BBAE-687F27F3ECD2}" type="pres">
      <dgm:prSet presAssocID="{DAD694C7-C01A-40F8-B5A9-4BBA2B79BD8F}" presName="text3" presStyleLbl="fgAcc3" presStyleIdx="5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CDC5B9-E28D-4E63-A3FB-76E8EBF0919A}" type="pres">
      <dgm:prSet presAssocID="{DAD694C7-C01A-40F8-B5A9-4BBA2B79BD8F}" presName="hierChild4" presStyleCnt="0"/>
      <dgm:spPr/>
      <dgm:t>
        <a:bodyPr/>
        <a:lstStyle/>
        <a:p>
          <a:endParaRPr lang="en-US"/>
        </a:p>
      </dgm:t>
    </dgm:pt>
    <dgm:pt modelId="{A203EEDD-B5AD-4ED6-853F-6FB09CF49328}" type="pres">
      <dgm:prSet presAssocID="{1F74F55B-AADB-4EAA-8C32-0086D43A3A36}" presName="Name23" presStyleLbl="parChTrans1D4" presStyleIdx="7" presStyleCnt="12"/>
      <dgm:spPr/>
      <dgm:t>
        <a:bodyPr/>
        <a:lstStyle/>
        <a:p>
          <a:endParaRPr lang="en-US"/>
        </a:p>
      </dgm:t>
    </dgm:pt>
    <dgm:pt modelId="{A4983EBC-CCA5-489F-AC73-6D77F1F40E66}" type="pres">
      <dgm:prSet presAssocID="{622E02AE-679C-4B2C-B924-A22A81F93F8A}" presName="hierRoot4" presStyleCnt="0"/>
      <dgm:spPr/>
      <dgm:t>
        <a:bodyPr/>
        <a:lstStyle/>
        <a:p>
          <a:endParaRPr lang="en-US"/>
        </a:p>
      </dgm:t>
    </dgm:pt>
    <dgm:pt modelId="{4AF1FBB8-FDFB-40DB-8109-22BD89B0F309}" type="pres">
      <dgm:prSet presAssocID="{622E02AE-679C-4B2C-B924-A22A81F93F8A}" presName="composite4" presStyleCnt="0"/>
      <dgm:spPr/>
      <dgm:t>
        <a:bodyPr/>
        <a:lstStyle/>
        <a:p>
          <a:endParaRPr lang="en-US"/>
        </a:p>
      </dgm:t>
    </dgm:pt>
    <dgm:pt modelId="{0ECB0263-E102-4B56-B847-87EC0E1160E0}" type="pres">
      <dgm:prSet presAssocID="{622E02AE-679C-4B2C-B924-A22A81F93F8A}" presName="background4" presStyleLbl="node4" presStyleIdx="7" presStyleCnt="12"/>
      <dgm:spPr/>
      <dgm:t>
        <a:bodyPr/>
        <a:lstStyle/>
        <a:p>
          <a:endParaRPr lang="en-US"/>
        </a:p>
      </dgm:t>
    </dgm:pt>
    <dgm:pt modelId="{42BED939-E5C3-40F3-ACBF-D9292EE4EF52}" type="pres">
      <dgm:prSet presAssocID="{622E02AE-679C-4B2C-B924-A22A81F93F8A}" presName="text4" presStyleLbl="fgAcc4" presStyleIdx="7" presStyleCnt="12" custScaleY="1579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AC5E00-7A22-411F-8851-A5CF186203FD}" type="pres">
      <dgm:prSet presAssocID="{622E02AE-679C-4B2C-B924-A22A81F93F8A}" presName="hierChild5" presStyleCnt="0"/>
      <dgm:spPr/>
      <dgm:t>
        <a:bodyPr/>
        <a:lstStyle/>
        <a:p>
          <a:endParaRPr lang="en-US"/>
        </a:p>
      </dgm:t>
    </dgm:pt>
    <dgm:pt modelId="{AE16EC4A-0631-4A67-AE65-4E541B9C5533}" type="pres">
      <dgm:prSet presAssocID="{AA4C486B-439B-4FD5-A902-410E60205FD8}" presName="Name10" presStyleLbl="parChTrans1D2" presStyleIdx="1" presStyleCnt="2"/>
      <dgm:spPr/>
      <dgm:t>
        <a:bodyPr/>
        <a:lstStyle/>
        <a:p>
          <a:endParaRPr lang="en-US"/>
        </a:p>
      </dgm:t>
    </dgm:pt>
    <dgm:pt modelId="{52C2A8FA-E899-49AC-821B-79805FB28F55}" type="pres">
      <dgm:prSet presAssocID="{2B010F09-A0A0-488F-B0B8-9336EA6AF2D2}" presName="hierRoot2" presStyleCnt="0"/>
      <dgm:spPr/>
      <dgm:t>
        <a:bodyPr/>
        <a:lstStyle/>
        <a:p>
          <a:endParaRPr lang="en-US"/>
        </a:p>
      </dgm:t>
    </dgm:pt>
    <dgm:pt modelId="{D90D61AD-D0EB-4917-8952-1B47AD05A34C}" type="pres">
      <dgm:prSet presAssocID="{2B010F09-A0A0-488F-B0B8-9336EA6AF2D2}" presName="composite2" presStyleCnt="0"/>
      <dgm:spPr/>
      <dgm:t>
        <a:bodyPr/>
        <a:lstStyle/>
        <a:p>
          <a:endParaRPr lang="en-US"/>
        </a:p>
      </dgm:t>
    </dgm:pt>
    <dgm:pt modelId="{DAF8E31E-D22B-43D1-A330-67EC363FB193}" type="pres">
      <dgm:prSet presAssocID="{2B010F09-A0A0-488F-B0B8-9336EA6AF2D2}" presName="background2" presStyleLbl="node2" presStyleIdx="1" presStyleCnt="2"/>
      <dgm:spPr/>
      <dgm:t>
        <a:bodyPr/>
        <a:lstStyle/>
        <a:p>
          <a:endParaRPr lang="en-US"/>
        </a:p>
      </dgm:t>
    </dgm:pt>
    <dgm:pt modelId="{7AFFDDF9-6CFD-49E0-8936-BE9E2EC08FB0}" type="pres">
      <dgm:prSet presAssocID="{2B010F09-A0A0-488F-B0B8-9336EA6AF2D2}" presName="text2" presStyleLbl="fgAcc2" presStyleIdx="1" presStyleCnt="2" custScaleX="201828" custScaleY="1385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04CFE1-5A6F-47CB-9270-278230AC6E07}" type="pres">
      <dgm:prSet presAssocID="{2B010F09-A0A0-488F-B0B8-9336EA6AF2D2}" presName="hierChild3" presStyleCnt="0"/>
      <dgm:spPr/>
      <dgm:t>
        <a:bodyPr/>
        <a:lstStyle/>
        <a:p>
          <a:endParaRPr lang="en-US"/>
        </a:p>
      </dgm:t>
    </dgm:pt>
    <dgm:pt modelId="{DBBE0528-E0F3-4BA2-B404-1EBDDB3E3C54}" type="pres">
      <dgm:prSet presAssocID="{49588F62-6734-4224-A2C7-82BC5D173EAE}" presName="Name17" presStyleLbl="parChTrans1D3" presStyleIdx="6" presStyleCnt="9"/>
      <dgm:spPr/>
      <dgm:t>
        <a:bodyPr/>
        <a:lstStyle/>
        <a:p>
          <a:endParaRPr lang="en-US"/>
        </a:p>
      </dgm:t>
    </dgm:pt>
    <dgm:pt modelId="{718A3446-13DF-4785-AA58-FD88DF0294F1}" type="pres">
      <dgm:prSet presAssocID="{F6AF0B54-C149-49E1-AD17-DB6FD452CCE8}" presName="hierRoot3" presStyleCnt="0"/>
      <dgm:spPr/>
      <dgm:t>
        <a:bodyPr/>
        <a:lstStyle/>
        <a:p>
          <a:endParaRPr lang="en-US"/>
        </a:p>
      </dgm:t>
    </dgm:pt>
    <dgm:pt modelId="{1790897A-A4C5-4C5F-9D38-48739A94B649}" type="pres">
      <dgm:prSet presAssocID="{F6AF0B54-C149-49E1-AD17-DB6FD452CCE8}" presName="composite3" presStyleCnt="0"/>
      <dgm:spPr/>
      <dgm:t>
        <a:bodyPr/>
        <a:lstStyle/>
        <a:p>
          <a:endParaRPr lang="en-US"/>
        </a:p>
      </dgm:t>
    </dgm:pt>
    <dgm:pt modelId="{7365AD49-0DD9-4209-83A5-34BD0D852524}" type="pres">
      <dgm:prSet presAssocID="{F6AF0B54-C149-49E1-AD17-DB6FD452CCE8}" presName="background3" presStyleLbl="node3" presStyleIdx="6" presStyleCnt="9"/>
      <dgm:spPr/>
      <dgm:t>
        <a:bodyPr/>
        <a:lstStyle/>
        <a:p>
          <a:endParaRPr lang="en-US"/>
        </a:p>
      </dgm:t>
    </dgm:pt>
    <dgm:pt modelId="{925BDED3-0E2D-4011-B61B-61027B461434}" type="pres">
      <dgm:prSet presAssocID="{F6AF0B54-C149-49E1-AD17-DB6FD452CCE8}" presName="text3" presStyleLbl="fgAcc3" presStyleIdx="6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9CBCD4-C02E-4057-8E5A-EBDAE75E4BCB}" type="pres">
      <dgm:prSet presAssocID="{F6AF0B54-C149-49E1-AD17-DB6FD452CCE8}" presName="hierChild4" presStyleCnt="0"/>
      <dgm:spPr/>
      <dgm:t>
        <a:bodyPr/>
        <a:lstStyle/>
        <a:p>
          <a:endParaRPr lang="en-US"/>
        </a:p>
      </dgm:t>
    </dgm:pt>
    <dgm:pt modelId="{A7B1DA69-866C-41A4-8746-14A87F28D88E}" type="pres">
      <dgm:prSet presAssocID="{CA486002-0E81-42D4-AA1D-83854CB4A1BB}" presName="Name23" presStyleLbl="parChTrans1D4" presStyleIdx="8" presStyleCnt="12"/>
      <dgm:spPr/>
      <dgm:t>
        <a:bodyPr/>
        <a:lstStyle/>
        <a:p>
          <a:endParaRPr lang="en-US"/>
        </a:p>
      </dgm:t>
    </dgm:pt>
    <dgm:pt modelId="{EDF6E168-7B85-4D17-A574-509FAA77C159}" type="pres">
      <dgm:prSet presAssocID="{59987DAF-DA34-4D98-8DF5-558B4EF9214F}" presName="hierRoot4" presStyleCnt="0"/>
      <dgm:spPr/>
      <dgm:t>
        <a:bodyPr/>
        <a:lstStyle/>
        <a:p>
          <a:endParaRPr lang="en-US"/>
        </a:p>
      </dgm:t>
    </dgm:pt>
    <dgm:pt modelId="{706D258D-95E2-46AD-B544-6044E955E719}" type="pres">
      <dgm:prSet presAssocID="{59987DAF-DA34-4D98-8DF5-558B4EF9214F}" presName="composite4" presStyleCnt="0"/>
      <dgm:spPr/>
      <dgm:t>
        <a:bodyPr/>
        <a:lstStyle/>
        <a:p>
          <a:endParaRPr lang="en-US"/>
        </a:p>
      </dgm:t>
    </dgm:pt>
    <dgm:pt modelId="{E5EF2058-A8FB-4B40-B014-61250DDF9110}" type="pres">
      <dgm:prSet presAssocID="{59987DAF-DA34-4D98-8DF5-558B4EF9214F}" presName="background4" presStyleLbl="node4" presStyleIdx="8" presStyleCnt="12"/>
      <dgm:spPr/>
      <dgm:t>
        <a:bodyPr/>
        <a:lstStyle/>
        <a:p>
          <a:endParaRPr lang="en-US"/>
        </a:p>
      </dgm:t>
    </dgm:pt>
    <dgm:pt modelId="{6543A28C-1C2E-44BE-AA71-AF584CBB1BCA}" type="pres">
      <dgm:prSet presAssocID="{59987DAF-DA34-4D98-8DF5-558B4EF9214F}" presName="text4" presStyleLbl="fgAcc4" presStyleIdx="8" presStyleCnt="12" custScaleY="1310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28B838-C800-48B0-8620-75B699000DB6}" type="pres">
      <dgm:prSet presAssocID="{59987DAF-DA34-4D98-8DF5-558B4EF9214F}" presName="hierChild5" presStyleCnt="0"/>
      <dgm:spPr/>
      <dgm:t>
        <a:bodyPr/>
        <a:lstStyle/>
        <a:p>
          <a:endParaRPr lang="en-US"/>
        </a:p>
      </dgm:t>
    </dgm:pt>
    <dgm:pt modelId="{58B29528-D249-4867-BBA5-22A5E51EE814}" type="pres">
      <dgm:prSet presAssocID="{A7F2D90C-44C8-4627-9B99-498D4702D041}" presName="Name23" presStyleLbl="parChTrans1D4" presStyleIdx="9" presStyleCnt="12"/>
      <dgm:spPr/>
      <dgm:t>
        <a:bodyPr/>
        <a:lstStyle/>
        <a:p>
          <a:endParaRPr lang="en-US"/>
        </a:p>
      </dgm:t>
    </dgm:pt>
    <dgm:pt modelId="{93884B1E-F11E-4213-86C5-7FF3022B0AB2}" type="pres">
      <dgm:prSet presAssocID="{9128FC41-8A73-43C6-B93A-2DBB9336345F}" presName="hierRoot4" presStyleCnt="0"/>
      <dgm:spPr/>
    </dgm:pt>
    <dgm:pt modelId="{12A93F4F-04FE-43EA-8A54-87090EF0B3DA}" type="pres">
      <dgm:prSet presAssocID="{9128FC41-8A73-43C6-B93A-2DBB9336345F}" presName="composite4" presStyleCnt="0"/>
      <dgm:spPr/>
    </dgm:pt>
    <dgm:pt modelId="{4D8FC672-4EB4-406D-BC24-E69C726CA754}" type="pres">
      <dgm:prSet presAssocID="{9128FC41-8A73-43C6-B93A-2DBB9336345F}" presName="background4" presStyleLbl="node4" presStyleIdx="9" presStyleCnt="12"/>
      <dgm:spPr/>
    </dgm:pt>
    <dgm:pt modelId="{B7F6F127-E666-47CD-A3FB-F54A6193C6FC}" type="pres">
      <dgm:prSet presAssocID="{9128FC41-8A73-43C6-B93A-2DBB9336345F}" presName="text4" presStyleLbl="fgAcc4" presStyleIdx="9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A5FB5D-BF03-422C-B36F-9331BAE833D2}" type="pres">
      <dgm:prSet presAssocID="{9128FC41-8A73-43C6-B93A-2DBB9336345F}" presName="hierChild5" presStyleCnt="0"/>
      <dgm:spPr/>
    </dgm:pt>
    <dgm:pt modelId="{5B5D4904-F123-4393-9877-4711E4DA0E4F}" type="pres">
      <dgm:prSet presAssocID="{FC29131C-1844-4844-B520-DF594649A35C}" presName="Name17" presStyleLbl="parChTrans1D3" presStyleIdx="7" presStyleCnt="9"/>
      <dgm:spPr/>
      <dgm:t>
        <a:bodyPr/>
        <a:lstStyle/>
        <a:p>
          <a:endParaRPr lang="en-US"/>
        </a:p>
      </dgm:t>
    </dgm:pt>
    <dgm:pt modelId="{0671EEB4-324A-4BA7-9C1A-FD410FC1D5E4}" type="pres">
      <dgm:prSet presAssocID="{17317781-D9F4-4850-B0FC-0047EEFDCAFE}" presName="hierRoot3" presStyleCnt="0"/>
      <dgm:spPr/>
      <dgm:t>
        <a:bodyPr/>
        <a:lstStyle/>
        <a:p>
          <a:endParaRPr lang="en-US"/>
        </a:p>
      </dgm:t>
    </dgm:pt>
    <dgm:pt modelId="{76CE7BA3-A690-479D-A461-F407DF9D9DFD}" type="pres">
      <dgm:prSet presAssocID="{17317781-D9F4-4850-B0FC-0047EEFDCAFE}" presName="composite3" presStyleCnt="0"/>
      <dgm:spPr/>
      <dgm:t>
        <a:bodyPr/>
        <a:lstStyle/>
        <a:p>
          <a:endParaRPr lang="en-US"/>
        </a:p>
      </dgm:t>
    </dgm:pt>
    <dgm:pt modelId="{9274A28D-F8D1-44F9-A011-7213EFE7CA65}" type="pres">
      <dgm:prSet presAssocID="{17317781-D9F4-4850-B0FC-0047EEFDCAFE}" presName="background3" presStyleLbl="node3" presStyleIdx="7" presStyleCnt="9"/>
      <dgm:spPr/>
      <dgm:t>
        <a:bodyPr/>
        <a:lstStyle/>
        <a:p>
          <a:endParaRPr lang="en-US"/>
        </a:p>
      </dgm:t>
    </dgm:pt>
    <dgm:pt modelId="{93D22900-2946-4819-92F8-63543EDB841A}" type="pres">
      <dgm:prSet presAssocID="{17317781-D9F4-4850-B0FC-0047EEFDCAFE}" presName="text3" presStyleLbl="fgAcc3" presStyleIdx="7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0CF6D6-267E-41EF-9F4C-87727F01D6EE}" type="pres">
      <dgm:prSet presAssocID="{17317781-D9F4-4850-B0FC-0047EEFDCAFE}" presName="hierChild4" presStyleCnt="0"/>
      <dgm:spPr/>
      <dgm:t>
        <a:bodyPr/>
        <a:lstStyle/>
        <a:p>
          <a:endParaRPr lang="en-US"/>
        </a:p>
      </dgm:t>
    </dgm:pt>
    <dgm:pt modelId="{9C01EC8B-8E40-4B49-846E-0BCE47B1A193}" type="pres">
      <dgm:prSet presAssocID="{1DA419B4-0E1C-42E1-9B4B-A1D675488EB3}" presName="Name23" presStyleLbl="parChTrans1D4" presStyleIdx="10" presStyleCnt="12"/>
      <dgm:spPr/>
      <dgm:t>
        <a:bodyPr/>
        <a:lstStyle/>
        <a:p>
          <a:endParaRPr lang="en-US"/>
        </a:p>
      </dgm:t>
    </dgm:pt>
    <dgm:pt modelId="{5E078396-527A-4A49-B8FA-410B592F3AC0}" type="pres">
      <dgm:prSet presAssocID="{E6F7CCCE-6436-4123-A9A4-96FC3361A6F4}" presName="hierRoot4" presStyleCnt="0"/>
      <dgm:spPr/>
      <dgm:t>
        <a:bodyPr/>
        <a:lstStyle/>
        <a:p>
          <a:endParaRPr lang="en-US"/>
        </a:p>
      </dgm:t>
    </dgm:pt>
    <dgm:pt modelId="{78631584-54B1-4557-8DC9-15FAE255032B}" type="pres">
      <dgm:prSet presAssocID="{E6F7CCCE-6436-4123-A9A4-96FC3361A6F4}" presName="composite4" presStyleCnt="0"/>
      <dgm:spPr/>
      <dgm:t>
        <a:bodyPr/>
        <a:lstStyle/>
        <a:p>
          <a:endParaRPr lang="en-US"/>
        </a:p>
      </dgm:t>
    </dgm:pt>
    <dgm:pt modelId="{E7D73FA3-ACD9-425B-A5D0-2CA70CEC42BD}" type="pres">
      <dgm:prSet presAssocID="{E6F7CCCE-6436-4123-A9A4-96FC3361A6F4}" presName="background4" presStyleLbl="node4" presStyleIdx="10" presStyleCnt="12"/>
      <dgm:spPr/>
      <dgm:t>
        <a:bodyPr/>
        <a:lstStyle/>
        <a:p>
          <a:endParaRPr lang="en-US"/>
        </a:p>
      </dgm:t>
    </dgm:pt>
    <dgm:pt modelId="{AE683A21-9678-4766-AB3B-FE557E8E9AAD}" type="pres">
      <dgm:prSet presAssocID="{E6F7CCCE-6436-4123-A9A4-96FC3361A6F4}" presName="text4" presStyleLbl="fgAcc4" presStyleIdx="10" presStyleCnt="12" custScaleY="1498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E350F6-F5E4-4DCC-B6BE-B75BF66638D9}" type="pres">
      <dgm:prSet presAssocID="{E6F7CCCE-6436-4123-A9A4-96FC3361A6F4}" presName="hierChild5" presStyleCnt="0"/>
      <dgm:spPr/>
      <dgm:t>
        <a:bodyPr/>
        <a:lstStyle/>
        <a:p>
          <a:endParaRPr lang="en-US"/>
        </a:p>
      </dgm:t>
    </dgm:pt>
    <dgm:pt modelId="{4A682242-62C6-4EAA-A20D-917682BFE854}" type="pres">
      <dgm:prSet presAssocID="{DA07C3BD-0065-41AE-8094-5CCAE59CA1C1}" presName="Name17" presStyleLbl="parChTrans1D3" presStyleIdx="8" presStyleCnt="9"/>
      <dgm:spPr/>
      <dgm:t>
        <a:bodyPr/>
        <a:lstStyle/>
        <a:p>
          <a:endParaRPr lang="en-US"/>
        </a:p>
      </dgm:t>
    </dgm:pt>
    <dgm:pt modelId="{676AC1CC-5557-4265-B1E3-A87FFAEF2B5E}" type="pres">
      <dgm:prSet presAssocID="{8650B81D-957C-47E0-9C6A-A60EA16B5276}" presName="hierRoot3" presStyleCnt="0"/>
      <dgm:spPr/>
      <dgm:t>
        <a:bodyPr/>
        <a:lstStyle/>
        <a:p>
          <a:endParaRPr lang="en-US"/>
        </a:p>
      </dgm:t>
    </dgm:pt>
    <dgm:pt modelId="{49033774-64C4-4601-9654-48C894780691}" type="pres">
      <dgm:prSet presAssocID="{8650B81D-957C-47E0-9C6A-A60EA16B5276}" presName="composite3" presStyleCnt="0"/>
      <dgm:spPr/>
      <dgm:t>
        <a:bodyPr/>
        <a:lstStyle/>
        <a:p>
          <a:endParaRPr lang="en-US"/>
        </a:p>
      </dgm:t>
    </dgm:pt>
    <dgm:pt modelId="{9E9B92C7-B60D-4473-9FED-EEDB1B90B1B2}" type="pres">
      <dgm:prSet presAssocID="{8650B81D-957C-47E0-9C6A-A60EA16B5276}" presName="background3" presStyleLbl="node3" presStyleIdx="8" presStyleCnt="9"/>
      <dgm:spPr/>
      <dgm:t>
        <a:bodyPr/>
        <a:lstStyle/>
        <a:p>
          <a:endParaRPr lang="en-US"/>
        </a:p>
      </dgm:t>
    </dgm:pt>
    <dgm:pt modelId="{7ECE0FD6-7C48-4F2A-B9C3-6822FA4C0E8F}" type="pres">
      <dgm:prSet presAssocID="{8650B81D-957C-47E0-9C6A-A60EA16B5276}" presName="text3" presStyleLbl="fgAcc3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331165-6D43-4A0D-B9D6-FEA907C6FC75}" type="pres">
      <dgm:prSet presAssocID="{8650B81D-957C-47E0-9C6A-A60EA16B5276}" presName="hierChild4" presStyleCnt="0"/>
      <dgm:spPr/>
      <dgm:t>
        <a:bodyPr/>
        <a:lstStyle/>
        <a:p>
          <a:endParaRPr lang="en-US"/>
        </a:p>
      </dgm:t>
    </dgm:pt>
    <dgm:pt modelId="{6243DFB1-D57C-49DC-A337-8B93E2047DF7}" type="pres">
      <dgm:prSet presAssocID="{2A704264-100F-4E20-A180-6FF16C52D252}" presName="Name23" presStyleLbl="parChTrans1D4" presStyleIdx="11" presStyleCnt="12"/>
      <dgm:spPr/>
      <dgm:t>
        <a:bodyPr/>
        <a:lstStyle/>
        <a:p>
          <a:endParaRPr lang="en-US"/>
        </a:p>
      </dgm:t>
    </dgm:pt>
    <dgm:pt modelId="{C563CC84-091C-460F-AF01-F390BAEC7563}" type="pres">
      <dgm:prSet presAssocID="{E5F95BAD-0610-48FB-A5F1-921AF147253D}" presName="hierRoot4" presStyleCnt="0"/>
      <dgm:spPr/>
      <dgm:t>
        <a:bodyPr/>
        <a:lstStyle/>
        <a:p>
          <a:endParaRPr lang="en-US"/>
        </a:p>
      </dgm:t>
    </dgm:pt>
    <dgm:pt modelId="{2D6D2BC8-3616-4DC5-8089-38DFD42110C1}" type="pres">
      <dgm:prSet presAssocID="{E5F95BAD-0610-48FB-A5F1-921AF147253D}" presName="composite4" presStyleCnt="0"/>
      <dgm:spPr/>
      <dgm:t>
        <a:bodyPr/>
        <a:lstStyle/>
        <a:p>
          <a:endParaRPr lang="en-US"/>
        </a:p>
      </dgm:t>
    </dgm:pt>
    <dgm:pt modelId="{242F3176-C71D-4A1D-9187-F48CAD9DA615}" type="pres">
      <dgm:prSet presAssocID="{E5F95BAD-0610-48FB-A5F1-921AF147253D}" presName="background4" presStyleLbl="node4" presStyleIdx="11" presStyleCnt="12"/>
      <dgm:spPr/>
      <dgm:t>
        <a:bodyPr/>
        <a:lstStyle/>
        <a:p>
          <a:endParaRPr lang="en-US"/>
        </a:p>
      </dgm:t>
    </dgm:pt>
    <dgm:pt modelId="{22BF61FB-01F3-42C6-AA64-49581F44D53D}" type="pres">
      <dgm:prSet presAssocID="{E5F95BAD-0610-48FB-A5F1-921AF147253D}" presName="text4" presStyleLbl="fgAcc4" presStyleIdx="11" presStyleCnt="12" custScaleY="1732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376B71-6BAF-4716-A6A3-4B40E39D5ACF}" type="pres">
      <dgm:prSet presAssocID="{E5F95BAD-0610-48FB-A5F1-921AF147253D}" presName="hierChild5" presStyleCnt="0"/>
      <dgm:spPr/>
      <dgm:t>
        <a:bodyPr/>
        <a:lstStyle/>
        <a:p>
          <a:endParaRPr lang="en-US"/>
        </a:p>
      </dgm:t>
    </dgm:pt>
  </dgm:ptLst>
  <dgm:cxnLst>
    <dgm:cxn modelId="{F0A35CA2-F00F-4964-B332-B32D13BC9994}" srcId="{B50A5DB5-87C6-4411-A215-8ED4D21C3800}" destId="{282DDA2D-9A74-47B2-AD92-E17C922A5EA8}" srcOrd="0" destOrd="0" parTransId="{9F753D41-AC22-4354-9510-C2EED99E2E21}" sibTransId="{D3773A1A-BFB1-492A-B678-44A245C2B58F}"/>
    <dgm:cxn modelId="{1FB40630-36B4-4219-B199-AC6BFEF629AF}" srcId="{282DDA2D-9A74-47B2-AD92-E17C922A5EA8}" destId="{2E939026-90AC-4F10-BAE8-FD3BE4D84E78}" srcOrd="2" destOrd="0" parTransId="{0368E3E3-6F38-4C82-8BA8-402FC12D03D7}" sibTransId="{E3108A85-B2D6-40FE-9368-ED19800868C9}"/>
    <dgm:cxn modelId="{8C395EB7-5BA1-4615-A300-DE6DBC770FAB}" type="presOf" srcId="{DA07C3BD-0065-41AE-8094-5CCAE59CA1C1}" destId="{4A682242-62C6-4EAA-A20D-917682BFE854}" srcOrd="0" destOrd="0" presId="urn:microsoft.com/office/officeart/2005/8/layout/hierarchy1"/>
    <dgm:cxn modelId="{6B5583E0-4DD4-401C-ACAB-591921C1AC27}" type="presOf" srcId="{B50A5DB5-87C6-4411-A215-8ED4D21C3800}" destId="{B621DA10-6465-4295-BE0A-D37BDA3E6E37}" srcOrd="0" destOrd="0" presId="urn:microsoft.com/office/officeart/2005/8/layout/hierarchy1"/>
    <dgm:cxn modelId="{81A062F0-400C-421E-AC40-93F456D3FC54}" type="presOf" srcId="{FA8ECA76-FCA4-44EA-BDCC-CEC2659758B8}" destId="{BA2BAC18-80B6-47F4-A730-F33325C09DA2}" srcOrd="0" destOrd="0" presId="urn:microsoft.com/office/officeart/2005/8/layout/hierarchy1"/>
    <dgm:cxn modelId="{C4DFF3F8-4295-47FC-8F61-22113130B9FD}" srcId="{282DDA2D-9A74-47B2-AD92-E17C922A5EA8}" destId="{F6C6A4C7-6041-4AEA-A95B-F2788FD75713}" srcOrd="3" destOrd="0" parTransId="{D7FC52BD-2966-4091-91FA-5C7393179AC8}" sibTransId="{F3FABE2C-8BDE-494D-A411-7CECCD540923}"/>
    <dgm:cxn modelId="{D9060AF1-6675-4B84-B129-1AB1D337CCCA}" type="presOf" srcId="{1F74F55B-AADB-4EAA-8C32-0086D43A3A36}" destId="{A203EEDD-B5AD-4ED6-853F-6FB09CF49328}" srcOrd="0" destOrd="0" presId="urn:microsoft.com/office/officeart/2005/8/layout/hierarchy1"/>
    <dgm:cxn modelId="{F1F113CC-8907-4CEA-BCF5-BE425BC2925D}" srcId="{F6AF0B54-C149-49E1-AD17-DB6FD452CCE8}" destId="{59987DAF-DA34-4D98-8DF5-558B4EF9214F}" srcOrd="0" destOrd="0" parTransId="{CA486002-0E81-42D4-AA1D-83854CB4A1BB}" sibTransId="{BDBAEEA2-8853-44FC-810D-AE99806320F3}"/>
    <dgm:cxn modelId="{21342624-22B4-4860-A2D8-A27AAC5A1659}" type="presOf" srcId="{E5F95BAD-0610-48FB-A5F1-921AF147253D}" destId="{22BF61FB-01F3-42C6-AA64-49581F44D53D}" srcOrd="0" destOrd="0" presId="urn:microsoft.com/office/officeart/2005/8/layout/hierarchy1"/>
    <dgm:cxn modelId="{E8D8EC67-0269-4666-B5A3-DF85171EDF54}" type="presOf" srcId="{FE0A3860-B85F-4C38-88EF-AC0CB1E746A9}" destId="{32F3145F-CE13-427C-8110-26524ADA11D4}" srcOrd="0" destOrd="0" presId="urn:microsoft.com/office/officeart/2005/8/layout/hierarchy1"/>
    <dgm:cxn modelId="{25DA8614-6373-4DB2-B59F-B397A7E4D137}" type="presOf" srcId="{0368E3E3-6F38-4C82-8BA8-402FC12D03D7}" destId="{C04CB36C-CCF4-4074-8005-B04AA98ED99B}" srcOrd="0" destOrd="0" presId="urn:microsoft.com/office/officeart/2005/8/layout/hierarchy1"/>
    <dgm:cxn modelId="{C87CA8B1-D768-4424-8A2F-A5D6B373DA4F}" type="presOf" srcId="{2A704264-100F-4E20-A180-6FF16C52D252}" destId="{6243DFB1-D57C-49DC-A337-8B93E2047DF7}" srcOrd="0" destOrd="0" presId="urn:microsoft.com/office/officeart/2005/8/layout/hierarchy1"/>
    <dgm:cxn modelId="{9C6CE67A-6210-459D-8CAC-F621FA976DD3}" type="presOf" srcId="{C3ADFFAB-F2CA-4E10-A9CE-4AF72215F85C}" destId="{E43E5937-D9E4-4E28-B832-350000957460}" srcOrd="0" destOrd="0" presId="urn:microsoft.com/office/officeart/2005/8/layout/hierarchy1"/>
    <dgm:cxn modelId="{3B3783C5-7319-469C-9F74-1BBD625081C3}" srcId="{282DDA2D-9A74-47B2-AD92-E17C922A5EA8}" destId="{3A50A2AA-34EC-4CDF-95FE-18CC0894A386}" srcOrd="4" destOrd="0" parTransId="{9364FB95-FD87-4B35-AE51-8493B7573E97}" sibTransId="{E9B7F173-5532-41F2-92F5-85D41DB098AD}"/>
    <dgm:cxn modelId="{30A34958-3B98-4178-9C2A-E109709595C8}" type="presOf" srcId="{282DDA2D-9A74-47B2-AD92-E17C922A5EA8}" destId="{F0212A18-C3FD-4A62-9307-CAF1B42AB20A}" srcOrd="0" destOrd="0" presId="urn:microsoft.com/office/officeart/2005/8/layout/hierarchy1"/>
    <dgm:cxn modelId="{38172B67-EED1-4B6B-AACE-DC7314DD5FEF}" type="presOf" srcId="{E1D656B2-F6CB-46C4-883D-D41AC09BA676}" destId="{8F6D55C9-7C14-4903-93AF-6C179B0DEC48}" srcOrd="0" destOrd="0" presId="urn:microsoft.com/office/officeart/2005/8/layout/hierarchy1"/>
    <dgm:cxn modelId="{FFD78BB0-8FF4-4A93-ABBB-58C25F067D20}" type="presOf" srcId="{D988B467-DD43-47CF-8E1D-13BEA78B09D2}" destId="{08E997C6-D586-4CDB-97C1-B68D1098903B}" srcOrd="0" destOrd="0" presId="urn:microsoft.com/office/officeart/2005/8/layout/hierarchy1"/>
    <dgm:cxn modelId="{54DD1227-248F-4623-8047-65599F067182}" type="presOf" srcId="{A0A3DD78-4AB7-48BB-B4C4-91473AA77922}" destId="{3BF0E60E-CF7D-4346-9369-C2BD49E93B59}" srcOrd="0" destOrd="0" presId="urn:microsoft.com/office/officeart/2005/8/layout/hierarchy1"/>
    <dgm:cxn modelId="{E73A9627-8472-4180-90D8-5DA87C11C0A4}" type="presOf" srcId="{D7FC52BD-2966-4091-91FA-5C7393179AC8}" destId="{6E6F07BF-8FC3-45FE-AE32-A2D17B6211B2}" srcOrd="0" destOrd="0" presId="urn:microsoft.com/office/officeart/2005/8/layout/hierarchy1"/>
    <dgm:cxn modelId="{CB6DFD2A-BA0D-4506-ACBB-66AF6A1612BD}" type="presOf" srcId="{DAD694C7-C01A-40F8-B5A9-4BBA2B79BD8F}" destId="{989B5618-2D99-469A-BBAE-687F27F3ECD2}" srcOrd="0" destOrd="0" presId="urn:microsoft.com/office/officeart/2005/8/layout/hierarchy1"/>
    <dgm:cxn modelId="{91721396-DAE0-41C9-9D38-D79F4B233250}" srcId="{2B010F09-A0A0-488F-B0B8-9336EA6AF2D2}" destId="{8650B81D-957C-47E0-9C6A-A60EA16B5276}" srcOrd="2" destOrd="0" parTransId="{DA07C3BD-0065-41AE-8094-5CCAE59CA1C1}" sibTransId="{816DDA16-BC20-453E-BC76-AA128E1EECCA}"/>
    <dgm:cxn modelId="{973C9D3F-EE1C-4B72-BA64-12139EF1E6D7}" type="presOf" srcId="{BEDE06E8-6940-4BE7-BB56-0D84E77B75BC}" destId="{0CAA2578-03DE-406E-953F-49EE17A1B328}" srcOrd="0" destOrd="0" presId="urn:microsoft.com/office/officeart/2005/8/layout/hierarchy1"/>
    <dgm:cxn modelId="{BAEB2904-5D50-40C9-BCFF-14DACA84FB29}" type="presOf" srcId="{9F753D41-AC22-4354-9510-C2EED99E2E21}" destId="{E9A94685-31CE-43EE-BCEB-CE988471F549}" srcOrd="0" destOrd="0" presId="urn:microsoft.com/office/officeart/2005/8/layout/hierarchy1"/>
    <dgm:cxn modelId="{97878CF6-D0EA-44E6-BE10-92C2B509B4F5}" type="presOf" srcId="{CA486002-0E81-42D4-AA1D-83854CB4A1BB}" destId="{A7B1DA69-866C-41A4-8746-14A87F28D88E}" srcOrd="0" destOrd="0" presId="urn:microsoft.com/office/officeart/2005/8/layout/hierarchy1"/>
    <dgm:cxn modelId="{949DD2A2-8CB7-4CBC-92F9-396C19321E02}" type="presOf" srcId="{17317781-D9F4-4850-B0FC-0047EEFDCAFE}" destId="{93D22900-2946-4819-92F8-63543EDB841A}" srcOrd="0" destOrd="0" presId="urn:microsoft.com/office/officeart/2005/8/layout/hierarchy1"/>
    <dgm:cxn modelId="{74BF6656-C3D2-4BB8-BE15-05DD9E904CC9}" type="presOf" srcId="{BC6E423E-007E-4AD6-9F55-DE2A81797FC5}" destId="{02BC7AD9-F68C-4849-B6C9-3CB3B1794ADE}" srcOrd="0" destOrd="0" presId="urn:microsoft.com/office/officeart/2005/8/layout/hierarchy1"/>
    <dgm:cxn modelId="{2291E122-1CA8-4375-8067-BDE12753BA84}" srcId="{3A50A2AA-34EC-4CDF-95FE-18CC0894A386}" destId="{A0A3DD78-4AB7-48BB-B4C4-91473AA77922}" srcOrd="0" destOrd="0" parTransId="{A685907E-5BDC-462A-AF88-1A4621045C2C}" sibTransId="{B1A21A1F-9DDE-43B0-9217-960FEAF2D254}"/>
    <dgm:cxn modelId="{86FF27CC-D3AB-413C-BBE5-A4C23A608869}" type="presOf" srcId="{9128FC41-8A73-43C6-B93A-2DBB9336345F}" destId="{B7F6F127-E666-47CD-A3FB-F54A6193C6FC}" srcOrd="0" destOrd="0" presId="urn:microsoft.com/office/officeart/2005/8/layout/hierarchy1"/>
    <dgm:cxn modelId="{BEC0CC78-980E-4FF2-AC24-173853171B2D}" type="presOf" srcId="{D49E1463-E82D-4ADA-BB09-2C08CB024F1D}" destId="{CC899AE7-0508-482F-8B57-815F05352A52}" srcOrd="0" destOrd="0" presId="urn:microsoft.com/office/officeart/2005/8/layout/hierarchy1"/>
    <dgm:cxn modelId="{22ACC296-3FA6-4E52-98E5-60F7A780D005}" srcId="{5DA19D04-6364-426D-9810-D5FA3CD5C784}" destId="{B50A5DB5-87C6-4411-A215-8ED4D21C3800}" srcOrd="0" destOrd="0" parTransId="{FC2D32DC-3151-4588-82E6-EA1E6871A2DE}" sibTransId="{0D52B9CC-4226-41D0-ACD3-05294C49E2D2}"/>
    <dgm:cxn modelId="{730157DA-566A-416E-AE03-F595F0C41445}" type="presOf" srcId="{A7F2D90C-44C8-4627-9B99-498D4702D041}" destId="{58B29528-D249-4867-BBA5-22A5E51EE814}" srcOrd="0" destOrd="0" presId="urn:microsoft.com/office/officeart/2005/8/layout/hierarchy1"/>
    <dgm:cxn modelId="{39E48BCC-9792-44B7-9458-BC1C1545D10B}" srcId="{F6C6A4C7-6041-4AEA-A95B-F2788FD75713}" destId="{E017FF84-3926-411F-8059-AFC05F21006E}" srcOrd="0" destOrd="0" parTransId="{A16C7FF9-CC14-4FE9-967C-3E05D07C19F9}" sibTransId="{2F01C5C4-ED1E-4E9D-8D27-78F6A656926D}"/>
    <dgm:cxn modelId="{EA0D87B8-42C7-4F1D-88A7-0ABC23FECD21}" type="presOf" srcId="{1DA419B4-0E1C-42E1-9B4B-A1D675488EB3}" destId="{9C01EC8B-8E40-4B49-846E-0BCE47B1A193}" srcOrd="0" destOrd="0" presId="urn:microsoft.com/office/officeart/2005/8/layout/hierarchy1"/>
    <dgm:cxn modelId="{B979C274-40D3-4F37-8268-3A2153A5F75F}" srcId="{2E939026-90AC-4F10-BAE8-FD3BE4D84E78}" destId="{524BE373-D4AA-4258-A74A-3784FF7326A6}" srcOrd="0" destOrd="0" parTransId="{CAB6668F-2638-4F1D-904D-EB3B94D6AAE8}" sibTransId="{3F662B2E-7B0C-4824-928D-C5A58B7405D0}"/>
    <dgm:cxn modelId="{C3B60A89-C3AB-446B-8EB5-FA5DDA6BCA2C}" type="presOf" srcId="{58E39E49-BE81-4460-9CBD-AE7234CBEB26}" destId="{486ED895-74E1-4D0D-BA1A-9B05E35429C6}" srcOrd="0" destOrd="0" presId="urn:microsoft.com/office/officeart/2005/8/layout/hierarchy1"/>
    <dgm:cxn modelId="{AAC545C2-6DD6-4F35-88B7-9CEEECFF50CB}" type="presOf" srcId="{E6F7CCCE-6436-4123-A9A4-96FC3361A6F4}" destId="{AE683A21-9678-4766-AB3B-FE557E8E9AAD}" srcOrd="0" destOrd="0" presId="urn:microsoft.com/office/officeart/2005/8/layout/hierarchy1"/>
    <dgm:cxn modelId="{C1B72291-F75A-4891-84AB-198ACEAEBF11}" srcId="{17317781-D9F4-4850-B0FC-0047EEFDCAFE}" destId="{E6F7CCCE-6436-4123-A9A4-96FC3361A6F4}" srcOrd="0" destOrd="0" parTransId="{1DA419B4-0E1C-42E1-9B4B-A1D675488EB3}" sibTransId="{FC4EDC7F-BD27-484B-B0DF-A94A7AFF0822}"/>
    <dgm:cxn modelId="{4A794013-F0B4-4551-BD02-5B82FCE7ACF6}" type="presOf" srcId="{8650B81D-957C-47E0-9C6A-A60EA16B5276}" destId="{7ECE0FD6-7C48-4F2A-B9C3-6822FA4C0E8F}" srcOrd="0" destOrd="0" presId="urn:microsoft.com/office/officeart/2005/8/layout/hierarchy1"/>
    <dgm:cxn modelId="{2928A9BA-7F01-420C-B8C2-C68E39D2C28B}" srcId="{B50A5DB5-87C6-4411-A215-8ED4D21C3800}" destId="{2B010F09-A0A0-488F-B0B8-9336EA6AF2D2}" srcOrd="1" destOrd="0" parTransId="{AA4C486B-439B-4FD5-A902-410E60205FD8}" sibTransId="{A352781A-EFE6-434A-AE62-00FF2778A44A}"/>
    <dgm:cxn modelId="{BB951018-9612-49C6-B5FF-56A39360C529}" type="presOf" srcId="{3C9EC2C6-994F-4901-8879-0938F998CB08}" destId="{D832F547-65B6-4317-BCDA-E12295ED5BB6}" srcOrd="0" destOrd="0" presId="urn:microsoft.com/office/officeart/2005/8/layout/hierarchy1"/>
    <dgm:cxn modelId="{9A1E7487-CF05-47A5-8F33-CFA4A2D0092C}" srcId="{F5F454AD-D4E8-4BCC-B102-F68EE9C85492}" destId="{E1D656B2-F6CB-46C4-883D-D41AC09BA676}" srcOrd="0" destOrd="0" parTransId="{BC6E423E-007E-4AD6-9F55-DE2A81797FC5}" sibTransId="{12C8ACE4-ED90-4D2B-A746-99F362323041}"/>
    <dgm:cxn modelId="{2D30187D-3920-4F39-ACC0-EF636878BFDF}" type="presOf" srcId="{F6C6A4C7-6041-4AEA-A95B-F2788FD75713}" destId="{32043487-50B8-48C5-9085-7D8C18CEEAF4}" srcOrd="0" destOrd="0" presId="urn:microsoft.com/office/officeart/2005/8/layout/hierarchy1"/>
    <dgm:cxn modelId="{7B83AC5E-C329-49B3-AF97-4B5599B4E00B}" srcId="{D988B467-DD43-47CF-8E1D-13BEA78B09D2}" destId="{58E39E49-BE81-4460-9CBD-AE7234CBEB26}" srcOrd="0" destOrd="0" parTransId="{D865711E-62D3-40BB-ADDF-54E6B9A07D1C}" sibTransId="{C33ABA1D-357B-4924-8D0D-EFC3514B40C3}"/>
    <dgm:cxn modelId="{CE11D3AF-F3F9-4F29-97E1-324BE5E29545}" srcId="{8650B81D-957C-47E0-9C6A-A60EA16B5276}" destId="{E5F95BAD-0610-48FB-A5F1-921AF147253D}" srcOrd="0" destOrd="0" parTransId="{2A704264-100F-4E20-A180-6FF16C52D252}" sibTransId="{64B236B7-F361-4273-827E-5489D967790F}"/>
    <dgm:cxn modelId="{3E514B2A-C942-415F-9892-7DB122D2A0F4}" type="presOf" srcId="{5DA19D04-6364-426D-9810-D5FA3CD5C784}" destId="{A9311016-D78D-440C-A701-46369C7C63AA}" srcOrd="0" destOrd="0" presId="urn:microsoft.com/office/officeart/2005/8/layout/hierarchy1"/>
    <dgm:cxn modelId="{2D2B7D0C-C5A5-4BF6-9357-BD712BE6E6A3}" srcId="{282DDA2D-9A74-47B2-AD92-E17C922A5EA8}" destId="{BEDE06E8-6940-4BE7-BB56-0D84E77B75BC}" srcOrd="1" destOrd="0" parTransId="{8932D0EA-AFEC-4D5D-AFC4-79D7E59D0732}" sibTransId="{4985388D-9C29-4D44-B276-8D286B87337B}"/>
    <dgm:cxn modelId="{A2931BB0-0ABE-4466-80A3-A0C653BAB60C}" type="presOf" srcId="{F6AF0B54-C149-49E1-AD17-DB6FD452CCE8}" destId="{925BDED3-0E2D-4011-B61B-61027B461434}" srcOrd="0" destOrd="0" presId="urn:microsoft.com/office/officeart/2005/8/layout/hierarchy1"/>
    <dgm:cxn modelId="{1AE07CA9-4918-4628-8CC2-32EFA057015D}" type="presOf" srcId="{2E939026-90AC-4F10-BAE8-FD3BE4D84E78}" destId="{E6002F59-3513-4E77-8091-E3E1F6E0B9E6}" srcOrd="0" destOrd="0" presId="urn:microsoft.com/office/officeart/2005/8/layout/hierarchy1"/>
    <dgm:cxn modelId="{B7B42D0B-596C-4E58-8FED-4A5ABB7BE1AB}" type="presOf" srcId="{524BE373-D4AA-4258-A74A-3784FF7326A6}" destId="{11F93E1A-939B-4F5B-B765-D6FA22AE7593}" srcOrd="0" destOrd="0" presId="urn:microsoft.com/office/officeart/2005/8/layout/hierarchy1"/>
    <dgm:cxn modelId="{E7B1468D-41A2-4386-829D-3CC2A6224735}" type="presOf" srcId="{49588F62-6734-4224-A2C7-82BC5D173EAE}" destId="{DBBE0528-E0F3-4BA2-B404-1EBDDB3E3C54}" srcOrd="0" destOrd="0" presId="urn:microsoft.com/office/officeart/2005/8/layout/hierarchy1"/>
    <dgm:cxn modelId="{543F0DEA-E43B-40C8-BF80-75712B1F6E52}" type="presOf" srcId="{FC29131C-1844-4844-B520-DF594649A35C}" destId="{5B5D4904-F123-4393-9877-4711E4DA0E4F}" srcOrd="0" destOrd="0" presId="urn:microsoft.com/office/officeart/2005/8/layout/hierarchy1"/>
    <dgm:cxn modelId="{F67EBBF1-64FB-4D78-A061-6B7EF9DEA8F8}" type="presOf" srcId="{E017FF84-3926-411F-8059-AFC05F21006E}" destId="{9A980EF7-207D-4759-92FE-743C7319EF5B}" srcOrd="0" destOrd="0" presId="urn:microsoft.com/office/officeart/2005/8/layout/hierarchy1"/>
    <dgm:cxn modelId="{27BE4160-C905-45CC-B3A1-9178F51C02E1}" srcId="{2B010F09-A0A0-488F-B0B8-9336EA6AF2D2}" destId="{17317781-D9F4-4850-B0FC-0047EEFDCAFE}" srcOrd="1" destOrd="0" parTransId="{FC29131C-1844-4844-B520-DF594649A35C}" sibTransId="{236CC882-E043-481A-B883-44D5DA844A53}"/>
    <dgm:cxn modelId="{18DCF041-E75C-4BFE-B3ED-F33AA34396FE}" type="presOf" srcId="{622E02AE-679C-4B2C-B924-A22A81F93F8A}" destId="{42BED939-E5C3-40F3-ACBF-D9292EE4EF52}" srcOrd="0" destOrd="0" presId="urn:microsoft.com/office/officeart/2005/8/layout/hierarchy1"/>
    <dgm:cxn modelId="{DC9B5BD2-3C1F-4D5E-8678-E64402966964}" type="presOf" srcId="{A16C7FF9-CC14-4FE9-967C-3E05D07C19F9}" destId="{419064ED-B8DB-4A48-A342-DF9CBDA20B20}" srcOrd="0" destOrd="0" presId="urn:microsoft.com/office/officeart/2005/8/layout/hierarchy1"/>
    <dgm:cxn modelId="{A6DB2E64-D081-4D1D-A15A-6FE055F448FC}" type="presOf" srcId="{A685907E-5BDC-462A-AF88-1A4621045C2C}" destId="{4275EB0D-3928-4B93-858C-1871A3D7D0FB}" srcOrd="0" destOrd="0" presId="urn:microsoft.com/office/officeart/2005/8/layout/hierarchy1"/>
    <dgm:cxn modelId="{2747588A-F0B7-4AD5-B168-488D25746AC2}" srcId="{DAD694C7-C01A-40F8-B5A9-4BBA2B79BD8F}" destId="{622E02AE-679C-4B2C-B924-A22A81F93F8A}" srcOrd="0" destOrd="0" parTransId="{1F74F55B-AADB-4EAA-8C32-0086D43A3A36}" sibTransId="{666B9ECF-62C5-44C2-9E4B-E681018D7610}"/>
    <dgm:cxn modelId="{58FBF69D-0007-4DBB-9838-A01E3EAB11CD}" type="presOf" srcId="{AA4C486B-439B-4FD5-A902-410E60205FD8}" destId="{AE16EC4A-0631-4A67-AE65-4E541B9C5533}" srcOrd="0" destOrd="0" presId="urn:microsoft.com/office/officeart/2005/8/layout/hierarchy1"/>
    <dgm:cxn modelId="{FDB15A46-CED9-4E8A-BCA4-32F092D69E94}" srcId="{282DDA2D-9A74-47B2-AD92-E17C922A5EA8}" destId="{DAD694C7-C01A-40F8-B5A9-4BBA2B79BD8F}" srcOrd="5" destOrd="0" parTransId="{FE0A3860-B85F-4C38-88EF-AC0CB1E746A9}" sibTransId="{16D4F742-2A92-4DFC-BF9A-A162297EE1D1}"/>
    <dgm:cxn modelId="{3738B8FF-204D-417A-B8A7-C81BAF1AB5D5}" srcId="{282DDA2D-9A74-47B2-AD92-E17C922A5EA8}" destId="{F5F454AD-D4E8-4BCC-B102-F68EE9C85492}" srcOrd="0" destOrd="0" parTransId="{FA8ECA76-FCA4-44EA-BDCC-CEC2659758B8}" sibTransId="{BDFCEF78-2897-4AF6-9729-72520E263EFE}"/>
    <dgm:cxn modelId="{BC8836FC-975E-4D34-89E4-813E2D3E3358}" type="presOf" srcId="{F5F454AD-D4E8-4BCC-B102-F68EE9C85492}" destId="{86A7A67A-B390-4344-A678-46A43916A231}" srcOrd="0" destOrd="0" presId="urn:microsoft.com/office/officeart/2005/8/layout/hierarchy1"/>
    <dgm:cxn modelId="{7CC56B3A-9463-478B-8FEA-F3C36BB12EF3}" srcId="{BEDE06E8-6940-4BE7-BB56-0D84E77B75BC}" destId="{D988B467-DD43-47CF-8E1D-13BEA78B09D2}" srcOrd="0" destOrd="0" parTransId="{C3ADFFAB-F2CA-4E10-A9CE-4AF72215F85C}" sibTransId="{3EA2C1B3-FDD3-49F6-ABAC-ECB6E44B525C}"/>
    <dgm:cxn modelId="{D7D4B454-2480-475B-9534-B881B28A9A63}" srcId="{E1D656B2-F6CB-46C4-883D-D41AC09BA676}" destId="{3C9EC2C6-994F-4901-8879-0938F998CB08}" srcOrd="0" destOrd="0" parTransId="{D49E1463-E82D-4ADA-BB09-2C08CB024F1D}" sibTransId="{9387104C-E2B9-428D-92C4-D79A31DC4EA2}"/>
    <dgm:cxn modelId="{8339570B-C3EC-4C7B-ADC2-E5B724481819}" type="presOf" srcId="{9364FB95-FD87-4B35-AE51-8493B7573E97}" destId="{614CAFFA-93AE-4B24-AC50-84ACB12226E9}" srcOrd="0" destOrd="0" presId="urn:microsoft.com/office/officeart/2005/8/layout/hierarchy1"/>
    <dgm:cxn modelId="{47802170-D5C2-4C20-9791-3C16C8E2F62E}" srcId="{59987DAF-DA34-4D98-8DF5-558B4EF9214F}" destId="{9128FC41-8A73-43C6-B93A-2DBB9336345F}" srcOrd="0" destOrd="0" parTransId="{A7F2D90C-44C8-4627-9B99-498D4702D041}" sibTransId="{01C73A9C-4555-4B40-B534-C4D508E709C3}"/>
    <dgm:cxn modelId="{18CC22C4-D0A9-4FC3-80EC-A6D9A788A378}" type="presOf" srcId="{D865711E-62D3-40BB-ADDF-54E6B9A07D1C}" destId="{41787EAC-726D-4866-A39A-8C678125F287}" srcOrd="0" destOrd="0" presId="urn:microsoft.com/office/officeart/2005/8/layout/hierarchy1"/>
    <dgm:cxn modelId="{7CFD4016-9ECC-4F1B-AF28-86A2BE0A60D3}" type="presOf" srcId="{2B010F09-A0A0-488F-B0B8-9336EA6AF2D2}" destId="{7AFFDDF9-6CFD-49E0-8936-BE9E2EC08FB0}" srcOrd="0" destOrd="0" presId="urn:microsoft.com/office/officeart/2005/8/layout/hierarchy1"/>
    <dgm:cxn modelId="{E58F9443-5051-4D39-9017-373FB5C8B0FF}" srcId="{2B010F09-A0A0-488F-B0B8-9336EA6AF2D2}" destId="{F6AF0B54-C149-49E1-AD17-DB6FD452CCE8}" srcOrd="0" destOrd="0" parTransId="{49588F62-6734-4224-A2C7-82BC5D173EAE}" sibTransId="{0CE4C8B2-00E7-4BE1-99CE-18770FB63F97}"/>
    <dgm:cxn modelId="{F011D5EA-DE92-47CD-8DDB-B791D60CDB8B}" type="presOf" srcId="{59987DAF-DA34-4D98-8DF5-558B4EF9214F}" destId="{6543A28C-1C2E-44BE-AA71-AF584CBB1BCA}" srcOrd="0" destOrd="0" presId="urn:microsoft.com/office/officeart/2005/8/layout/hierarchy1"/>
    <dgm:cxn modelId="{ADCC2A49-779C-425D-8E49-FEAAFF71BA8B}" type="presOf" srcId="{CAB6668F-2638-4F1D-904D-EB3B94D6AAE8}" destId="{827A14FF-EBAB-4744-90B9-C39F06F1BBA3}" srcOrd="0" destOrd="0" presId="urn:microsoft.com/office/officeart/2005/8/layout/hierarchy1"/>
    <dgm:cxn modelId="{BAF939C7-80E5-4A45-959D-B1C94AF4C335}" type="presOf" srcId="{8932D0EA-AFEC-4D5D-AFC4-79D7E59D0732}" destId="{30EC2916-2EF2-45BE-AEBB-328673455206}" srcOrd="0" destOrd="0" presId="urn:microsoft.com/office/officeart/2005/8/layout/hierarchy1"/>
    <dgm:cxn modelId="{78949109-7251-4A37-B3AE-0801A6361158}" type="presOf" srcId="{3A50A2AA-34EC-4CDF-95FE-18CC0894A386}" destId="{9B0779B5-DCB7-45FA-BF64-22F19A360393}" srcOrd="0" destOrd="0" presId="urn:microsoft.com/office/officeart/2005/8/layout/hierarchy1"/>
    <dgm:cxn modelId="{8C42B769-EC65-4163-82CB-92A0379E42EF}" type="presParOf" srcId="{A9311016-D78D-440C-A701-46369C7C63AA}" destId="{ED9B1ED6-D3F4-4748-844D-B4C791E53EAF}" srcOrd="0" destOrd="0" presId="urn:microsoft.com/office/officeart/2005/8/layout/hierarchy1"/>
    <dgm:cxn modelId="{AA19DC9C-B2EC-4425-879B-101003471507}" type="presParOf" srcId="{ED9B1ED6-D3F4-4748-844D-B4C791E53EAF}" destId="{09AE514A-353D-4E9C-A611-E7BB919F7B3F}" srcOrd="0" destOrd="0" presId="urn:microsoft.com/office/officeart/2005/8/layout/hierarchy1"/>
    <dgm:cxn modelId="{C8656A4F-E099-418A-BA30-3E8397F262EC}" type="presParOf" srcId="{09AE514A-353D-4E9C-A611-E7BB919F7B3F}" destId="{3EC62AAD-CE91-4187-B945-7CC324C3A295}" srcOrd="0" destOrd="0" presId="urn:microsoft.com/office/officeart/2005/8/layout/hierarchy1"/>
    <dgm:cxn modelId="{45828599-F480-4AB8-A4F7-A80234B4E02F}" type="presParOf" srcId="{09AE514A-353D-4E9C-A611-E7BB919F7B3F}" destId="{B621DA10-6465-4295-BE0A-D37BDA3E6E37}" srcOrd="1" destOrd="0" presId="urn:microsoft.com/office/officeart/2005/8/layout/hierarchy1"/>
    <dgm:cxn modelId="{01527BAE-4F85-45AC-AD19-D6DC73CA2072}" type="presParOf" srcId="{ED9B1ED6-D3F4-4748-844D-B4C791E53EAF}" destId="{2CF0BFD6-4D44-4B28-B9DB-E43204C5BE81}" srcOrd="1" destOrd="0" presId="urn:microsoft.com/office/officeart/2005/8/layout/hierarchy1"/>
    <dgm:cxn modelId="{0323E061-B265-430D-9E1F-92361039B31C}" type="presParOf" srcId="{2CF0BFD6-4D44-4B28-B9DB-E43204C5BE81}" destId="{E9A94685-31CE-43EE-BCEB-CE988471F549}" srcOrd="0" destOrd="0" presId="urn:microsoft.com/office/officeart/2005/8/layout/hierarchy1"/>
    <dgm:cxn modelId="{23C38A3F-3AE8-4781-A4D3-63E5690DB313}" type="presParOf" srcId="{2CF0BFD6-4D44-4B28-B9DB-E43204C5BE81}" destId="{34A7BB39-9627-4F77-ABFC-16F06FDF1FC6}" srcOrd="1" destOrd="0" presId="urn:microsoft.com/office/officeart/2005/8/layout/hierarchy1"/>
    <dgm:cxn modelId="{20EE27FA-0190-4156-B0E2-C8A298A4A911}" type="presParOf" srcId="{34A7BB39-9627-4F77-ABFC-16F06FDF1FC6}" destId="{C725E7CF-4F85-4839-B752-30205CC7F1C7}" srcOrd="0" destOrd="0" presId="urn:microsoft.com/office/officeart/2005/8/layout/hierarchy1"/>
    <dgm:cxn modelId="{6964754C-3D69-47FE-820E-C30C8E43336D}" type="presParOf" srcId="{C725E7CF-4F85-4839-B752-30205CC7F1C7}" destId="{17445E35-A8B8-4629-88CD-A85C4982A6E9}" srcOrd="0" destOrd="0" presId="urn:microsoft.com/office/officeart/2005/8/layout/hierarchy1"/>
    <dgm:cxn modelId="{9C66EE88-41D9-4282-89EC-C40056ADCB12}" type="presParOf" srcId="{C725E7CF-4F85-4839-B752-30205CC7F1C7}" destId="{F0212A18-C3FD-4A62-9307-CAF1B42AB20A}" srcOrd="1" destOrd="0" presId="urn:microsoft.com/office/officeart/2005/8/layout/hierarchy1"/>
    <dgm:cxn modelId="{34EE860A-79DC-4C3D-A3D9-52697B22BA77}" type="presParOf" srcId="{34A7BB39-9627-4F77-ABFC-16F06FDF1FC6}" destId="{28CA5B21-2A73-4504-8872-09D84E1F124A}" srcOrd="1" destOrd="0" presId="urn:microsoft.com/office/officeart/2005/8/layout/hierarchy1"/>
    <dgm:cxn modelId="{2B63FBFE-AA97-488D-8ABE-2927741F1B04}" type="presParOf" srcId="{28CA5B21-2A73-4504-8872-09D84E1F124A}" destId="{BA2BAC18-80B6-47F4-A730-F33325C09DA2}" srcOrd="0" destOrd="0" presId="urn:microsoft.com/office/officeart/2005/8/layout/hierarchy1"/>
    <dgm:cxn modelId="{F2791004-1CD4-4B8A-90ED-447D99FB92A9}" type="presParOf" srcId="{28CA5B21-2A73-4504-8872-09D84E1F124A}" destId="{E4D8C2A2-1C5C-4D91-9B06-8BC538AC8A49}" srcOrd="1" destOrd="0" presId="urn:microsoft.com/office/officeart/2005/8/layout/hierarchy1"/>
    <dgm:cxn modelId="{FBA016FB-7ED0-48C4-8ADC-8FC691874882}" type="presParOf" srcId="{E4D8C2A2-1C5C-4D91-9B06-8BC538AC8A49}" destId="{8311C406-D4A2-4005-9DD9-ED317FD400B6}" srcOrd="0" destOrd="0" presId="urn:microsoft.com/office/officeart/2005/8/layout/hierarchy1"/>
    <dgm:cxn modelId="{1AC730D5-BA1F-45F1-BFB3-C4153CB01258}" type="presParOf" srcId="{8311C406-D4A2-4005-9DD9-ED317FD400B6}" destId="{338BCA14-8430-4D27-A5F9-BCF4C7B974FF}" srcOrd="0" destOrd="0" presId="urn:microsoft.com/office/officeart/2005/8/layout/hierarchy1"/>
    <dgm:cxn modelId="{A3767805-8B8B-4C1C-9F7A-AD5500FF5190}" type="presParOf" srcId="{8311C406-D4A2-4005-9DD9-ED317FD400B6}" destId="{86A7A67A-B390-4344-A678-46A43916A231}" srcOrd="1" destOrd="0" presId="urn:microsoft.com/office/officeart/2005/8/layout/hierarchy1"/>
    <dgm:cxn modelId="{2B06798B-C61F-4393-A487-F19E90D21838}" type="presParOf" srcId="{E4D8C2A2-1C5C-4D91-9B06-8BC538AC8A49}" destId="{7472F72D-4BFA-4E5A-8299-B47B66384308}" srcOrd="1" destOrd="0" presId="urn:microsoft.com/office/officeart/2005/8/layout/hierarchy1"/>
    <dgm:cxn modelId="{8480A5E3-3A1F-4C8F-B247-E7F8E00068A0}" type="presParOf" srcId="{7472F72D-4BFA-4E5A-8299-B47B66384308}" destId="{02BC7AD9-F68C-4849-B6C9-3CB3B1794ADE}" srcOrd="0" destOrd="0" presId="urn:microsoft.com/office/officeart/2005/8/layout/hierarchy1"/>
    <dgm:cxn modelId="{5785E0A6-072A-4754-8E08-EB43C0164BE3}" type="presParOf" srcId="{7472F72D-4BFA-4E5A-8299-B47B66384308}" destId="{E06A6BCD-C404-4492-A160-ED8129EE3DE8}" srcOrd="1" destOrd="0" presId="urn:microsoft.com/office/officeart/2005/8/layout/hierarchy1"/>
    <dgm:cxn modelId="{9800C4FF-62BA-4E29-8321-EA5B10466DCD}" type="presParOf" srcId="{E06A6BCD-C404-4492-A160-ED8129EE3DE8}" destId="{191428FA-2852-4CB0-A233-0D53E774E8F7}" srcOrd="0" destOrd="0" presId="urn:microsoft.com/office/officeart/2005/8/layout/hierarchy1"/>
    <dgm:cxn modelId="{986111BD-EC94-483B-B918-CE2E8B2C6986}" type="presParOf" srcId="{191428FA-2852-4CB0-A233-0D53E774E8F7}" destId="{4F610057-DC4B-4D45-98A8-B22C5559BE67}" srcOrd="0" destOrd="0" presId="urn:microsoft.com/office/officeart/2005/8/layout/hierarchy1"/>
    <dgm:cxn modelId="{DD678C35-64B7-4FBA-A332-6AB16D97E971}" type="presParOf" srcId="{191428FA-2852-4CB0-A233-0D53E774E8F7}" destId="{8F6D55C9-7C14-4903-93AF-6C179B0DEC48}" srcOrd="1" destOrd="0" presId="urn:microsoft.com/office/officeart/2005/8/layout/hierarchy1"/>
    <dgm:cxn modelId="{F4186458-5BC6-4014-9B65-96B95D38A786}" type="presParOf" srcId="{E06A6BCD-C404-4492-A160-ED8129EE3DE8}" destId="{E9469D2B-6F56-4A07-AB87-E82B802D5957}" srcOrd="1" destOrd="0" presId="urn:microsoft.com/office/officeart/2005/8/layout/hierarchy1"/>
    <dgm:cxn modelId="{9E57DA28-91C1-49A1-8E38-BDA3EB653B9A}" type="presParOf" srcId="{E9469D2B-6F56-4A07-AB87-E82B802D5957}" destId="{CC899AE7-0508-482F-8B57-815F05352A52}" srcOrd="0" destOrd="0" presId="urn:microsoft.com/office/officeart/2005/8/layout/hierarchy1"/>
    <dgm:cxn modelId="{CB9385BB-E2DE-4E6E-ADE2-D59B17924E1B}" type="presParOf" srcId="{E9469D2B-6F56-4A07-AB87-E82B802D5957}" destId="{198C910E-7796-481B-BC9D-AED16BF41EEC}" srcOrd="1" destOrd="0" presId="urn:microsoft.com/office/officeart/2005/8/layout/hierarchy1"/>
    <dgm:cxn modelId="{0C765900-A4CA-4F2C-815B-F63F82AF9701}" type="presParOf" srcId="{198C910E-7796-481B-BC9D-AED16BF41EEC}" destId="{07177A05-9ADA-457B-B22F-27AB23717D41}" srcOrd="0" destOrd="0" presId="urn:microsoft.com/office/officeart/2005/8/layout/hierarchy1"/>
    <dgm:cxn modelId="{401DB655-8900-49D7-9F45-494DB9338BE0}" type="presParOf" srcId="{07177A05-9ADA-457B-B22F-27AB23717D41}" destId="{C2ADA069-AC3C-41F9-95D6-B30C9A4C3B1A}" srcOrd="0" destOrd="0" presId="urn:microsoft.com/office/officeart/2005/8/layout/hierarchy1"/>
    <dgm:cxn modelId="{747DE0A1-A871-41C5-914D-2FC2FD9378F4}" type="presParOf" srcId="{07177A05-9ADA-457B-B22F-27AB23717D41}" destId="{D832F547-65B6-4317-BCDA-E12295ED5BB6}" srcOrd="1" destOrd="0" presId="urn:microsoft.com/office/officeart/2005/8/layout/hierarchy1"/>
    <dgm:cxn modelId="{E76CE5F7-77E2-4DF8-B6FB-BD7B239838C3}" type="presParOf" srcId="{198C910E-7796-481B-BC9D-AED16BF41EEC}" destId="{4A1B47B3-B314-48B2-BB90-E922BB9438BD}" srcOrd="1" destOrd="0" presId="urn:microsoft.com/office/officeart/2005/8/layout/hierarchy1"/>
    <dgm:cxn modelId="{A41C987E-BF34-4682-AE3A-E6657E23D3FE}" type="presParOf" srcId="{28CA5B21-2A73-4504-8872-09D84E1F124A}" destId="{30EC2916-2EF2-45BE-AEBB-328673455206}" srcOrd="2" destOrd="0" presId="urn:microsoft.com/office/officeart/2005/8/layout/hierarchy1"/>
    <dgm:cxn modelId="{ABD6A49A-1790-4C22-977C-3B15705FDFA5}" type="presParOf" srcId="{28CA5B21-2A73-4504-8872-09D84E1F124A}" destId="{C3F1775B-FB9D-4B8A-BE9E-3C95E6210823}" srcOrd="3" destOrd="0" presId="urn:microsoft.com/office/officeart/2005/8/layout/hierarchy1"/>
    <dgm:cxn modelId="{D5B118AF-6E44-4E9C-8944-86D4DA998499}" type="presParOf" srcId="{C3F1775B-FB9D-4B8A-BE9E-3C95E6210823}" destId="{2E56DF18-4959-4266-B9EE-895D177D4F61}" srcOrd="0" destOrd="0" presId="urn:microsoft.com/office/officeart/2005/8/layout/hierarchy1"/>
    <dgm:cxn modelId="{B95DB858-4DB4-41C3-BE46-BDF5942E2F3A}" type="presParOf" srcId="{2E56DF18-4959-4266-B9EE-895D177D4F61}" destId="{899EF923-BB3A-46F3-9319-4F31DD6AFE34}" srcOrd="0" destOrd="0" presId="urn:microsoft.com/office/officeart/2005/8/layout/hierarchy1"/>
    <dgm:cxn modelId="{7166B3AE-7EFB-411E-9500-7953DA672C33}" type="presParOf" srcId="{2E56DF18-4959-4266-B9EE-895D177D4F61}" destId="{0CAA2578-03DE-406E-953F-49EE17A1B328}" srcOrd="1" destOrd="0" presId="urn:microsoft.com/office/officeart/2005/8/layout/hierarchy1"/>
    <dgm:cxn modelId="{F9B22ABE-3A3B-4A44-B089-82A30C48A8CA}" type="presParOf" srcId="{C3F1775B-FB9D-4B8A-BE9E-3C95E6210823}" destId="{D2F4038D-C245-40A2-A8B7-13B56878B695}" srcOrd="1" destOrd="0" presId="urn:microsoft.com/office/officeart/2005/8/layout/hierarchy1"/>
    <dgm:cxn modelId="{4610E1B7-07FB-463E-B530-ADA5FE69AC03}" type="presParOf" srcId="{D2F4038D-C245-40A2-A8B7-13B56878B695}" destId="{E43E5937-D9E4-4E28-B832-350000957460}" srcOrd="0" destOrd="0" presId="urn:microsoft.com/office/officeart/2005/8/layout/hierarchy1"/>
    <dgm:cxn modelId="{003ABABB-5018-4852-B3BC-F8C53732AD55}" type="presParOf" srcId="{D2F4038D-C245-40A2-A8B7-13B56878B695}" destId="{9336FFF0-BACF-4D50-8155-DD9DD679CBCE}" srcOrd="1" destOrd="0" presId="urn:microsoft.com/office/officeart/2005/8/layout/hierarchy1"/>
    <dgm:cxn modelId="{38D7BC63-DBF1-4EE7-B817-2890520A5290}" type="presParOf" srcId="{9336FFF0-BACF-4D50-8155-DD9DD679CBCE}" destId="{4D99EC37-1781-4FA7-A184-A7D23602E8C9}" srcOrd="0" destOrd="0" presId="urn:microsoft.com/office/officeart/2005/8/layout/hierarchy1"/>
    <dgm:cxn modelId="{4C9D5AF2-9F85-4B78-8A57-320C19B79FB7}" type="presParOf" srcId="{4D99EC37-1781-4FA7-A184-A7D23602E8C9}" destId="{4F3246EC-C949-4EF0-BFD7-C61BB1A0367B}" srcOrd="0" destOrd="0" presId="urn:microsoft.com/office/officeart/2005/8/layout/hierarchy1"/>
    <dgm:cxn modelId="{2E293D8A-B71D-48C1-8115-EFFBB34E7A1C}" type="presParOf" srcId="{4D99EC37-1781-4FA7-A184-A7D23602E8C9}" destId="{08E997C6-D586-4CDB-97C1-B68D1098903B}" srcOrd="1" destOrd="0" presId="urn:microsoft.com/office/officeart/2005/8/layout/hierarchy1"/>
    <dgm:cxn modelId="{C0B49986-528E-4E73-8B9F-797C51490901}" type="presParOf" srcId="{9336FFF0-BACF-4D50-8155-DD9DD679CBCE}" destId="{A36A921C-3E95-4D2D-BC21-0D0D6ABEEDAF}" srcOrd="1" destOrd="0" presId="urn:microsoft.com/office/officeart/2005/8/layout/hierarchy1"/>
    <dgm:cxn modelId="{9426D687-FB05-403E-B4F6-F57B15204055}" type="presParOf" srcId="{A36A921C-3E95-4D2D-BC21-0D0D6ABEEDAF}" destId="{41787EAC-726D-4866-A39A-8C678125F287}" srcOrd="0" destOrd="0" presId="urn:microsoft.com/office/officeart/2005/8/layout/hierarchy1"/>
    <dgm:cxn modelId="{5EE8CDD5-420C-4F64-9C25-1B667FFB851E}" type="presParOf" srcId="{A36A921C-3E95-4D2D-BC21-0D0D6ABEEDAF}" destId="{34968215-95BE-4B1A-8CDF-784623BDF807}" srcOrd="1" destOrd="0" presId="urn:microsoft.com/office/officeart/2005/8/layout/hierarchy1"/>
    <dgm:cxn modelId="{AA7A8B78-5F0D-4180-917B-7EEC1815F4BE}" type="presParOf" srcId="{34968215-95BE-4B1A-8CDF-784623BDF807}" destId="{617B8AF5-3002-4067-AFA3-7FD8EBA7FAF4}" srcOrd="0" destOrd="0" presId="urn:microsoft.com/office/officeart/2005/8/layout/hierarchy1"/>
    <dgm:cxn modelId="{5AB26407-3CFD-44C6-AEC5-A0CD5564E163}" type="presParOf" srcId="{617B8AF5-3002-4067-AFA3-7FD8EBA7FAF4}" destId="{AA2C24AD-20F2-4164-8D9C-7037569D233E}" srcOrd="0" destOrd="0" presId="urn:microsoft.com/office/officeart/2005/8/layout/hierarchy1"/>
    <dgm:cxn modelId="{8F41FEE9-C180-4471-AA56-9E37A0725CDF}" type="presParOf" srcId="{617B8AF5-3002-4067-AFA3-7FD8EBA7FAF4}" destId="{486ED895-74E1-4D0D-BA1A-9B05E35429C6}" srcOrd="1" destOrd="0" presId="urn:microsoft.com/office/officeart/2005/8/layout/hierarchy1"/>
    <dgm:cxn modelId="{0FF7494E-8A81-4CD4-A416-BB4609D0713D}" type="presParOf" srcId="{34968215-95BE-4B1A-8CDF-784623BDF807}" destId="{A4256711-7199-40FC-B05D-BABA498D5D8F}" srcOrd="1" destOrd="0" presId="urn:microsoft.com/office/officeart/2005/8/layout/hierarchy1"/>
    <dgm:cxn modelId="{B12E585D-257E-4705-929A-A2CF8B2ED7D4}" type="presParOf" srcId="{28CA5B21-2A73-4504-8872-09D84E1F124A}" destId="{C04CB36C-CCF4-4074-8005-B04AA98ED99B}" srcOrd="4" destOrd="0" presId="urn:microsoft.com/office/officeart/2005/8/layout/hierarchy1"/>
    <dgm:cxn modelId="{611A8632-B0AB-4400-ADFE-42A440578191}" type="presParOf" srcId="{28CA5B21-2A73-4504-8872-09D84E1F124A}" destId="{5DB54EAD-CBDC-402E-B600-06A596B3C11A}" srcOrd="5" destOrd="0" presId="urn:microsoft.com/office/officeart/2005/8/layout/hierarchy1"/>
    <dgm:cxn modelId="{33A2EA0B-1A14-4351-9E20-27768BDC8EF3}" type="presParOf" srcId="{5DB54EAD-CBDC-402E-B600-06A596B3C11A}" destId="{948052DA-6477-41A4-8E5B-9C834C1AFBDC}" srcOrd="0" destOrd="0" presId="urn:microsoft.com/office/officeart/2005/8/layout/hierarchy1"/>
    <dgm:cxn modelId="{A0F9C6DB-163D-47ED-94D1-8B64AFB14CB6}" type="presParOf" srcId="{948052DA-6477-41A4-8E5B-9C834C1AFBDC}" destId="{865DE9C9-B2A1-401E-BC69-D465D6DE7733}" srcOrd="0" destOrd="0" presId="urn:microsoft.com/office/officeart/2005/8/layout/hierarchy1"/>
    <dgm:cxn modelId="{E612024F-C13A-45A3-8951-097A995D47D0}" type="presParOf" srcId="{948052DA-6477-41A4-8E5B-9C834C1AFBDC}" destId="{E6002F59-3513-4E77-8091-E3E1F6E0B9E6}" srcOrd="1" destOrd="0" presId="urn:microsoft.com/office/officeart/2005/8/layout/hierarchy1"/>
    <dgm:cxn modelId="{D37A51E5-1C42-416F-A81F-BCEBFE68E830}" type="presParOf" srcId="{5DB54EAD-CBDC-402E-B600-06A596B3C11A}" destId="{61388C1D-205F-4542-A9E6-101DFC510405}" srcOrd="1" destOrd="0" presId="urn:microsoft.com/office/officeart/2005/8/layout/hierarchy1"/>
    <dgm:cxn modelId="{6E813511-4DD0-4D6E-BC5E-851670E64574}" type="presParOf" srcId="{61388C1D-205F-4542-A9E6-101DFC510405}" destId="{827A14FF-EBAB-4744-90B9-C39F06F1BBA3}" srcOrd="0" destOrd="0" presId="urn:microsoft.com/office/officeart/2005/8/layout/hierarchy1"/>
    <dgm:cxn modelId="{0556ACBE-44D5-4294-89BC-8D3D775B34AB}" type="presParOf" srcId="{61388C1D-205F-4542-A9E6-101DFC510405}" destId="{AFE0AFFF-42FB-4783-B5CE-9882710F7EC7}" srcOrd="1" destOrd="0" presId="urn:microsoft.com/office/officeart/2005/8/layout/hierarchy1"/>
    <dgm:cxn modelId="{64122B5C-F8F7-4083-9D35-EB2AB5E8536F}" type="presParOf" srcId="{AFE0AFFF-42FB-4783-B5CE-9882710F7EC7}" destId="{B54B8B17-B5CA-4D60-A80E-5161BF2155EB}" srcOrd="0" destOrd="0" presId="urn:microsoft.com/office/officeart/2005/8/layout/hierarchy1"/>
    <dgm:cxn modelId="{2F38318A-74B0-4104-943F-9E399477A459}" type="presParOf" srcId="{B54B8B17-B5CA-4D60-A80E-5161BF2155EB}" destId="{ECE56151-6089-4E81-B7D2-65217E6B57EC}" srcOrd="0" destOrd="0" presId="urn:microsoft.com/office/officeart/2005/8/layout/hierarchy1"/>
    <dgm:cxn modelId="{7D1D6421-3821-4CDC-B441-FF5C08A2F826}" type="presParOf" srcId="{B54B8B17-B5CA-4D60-A80E-5161BF2155EB}" destId="{11F93E1A-939B-4F5B-B765-D6FA22AE7593}" srcOrd="1" destOrd="0" presId="urn:microsoft.com/office/officeart/2005/8/layout/hierarchy1"/>
    <dgm:cxn modelId="{6967C21D-7B87-482B-B649-29DB602BBF89}" type="presParOf" srcId="{AFE0AFFF-42FB-4783-B5CE-9882710F7EC7}" destId="{066EC8CC-0EC1-468F-86ED-D7342F70BDA1}" srcOrd="1" destOrd="0" presId="urn:microsoft.com/office/officeart/2005/8/layout/hierarchy1"/>
    <dgm:cxn modelId="{047BBFF8-881F-4CAE-B3F0-BEA7B15EE9EA}" type="presParOf" srcId="{28CA5B21-2A73-4504-8872-09D84E1F124A}" destId="{6E6F07BF-8FC3-45FE-AE32-A2D17B6211B2}" srcOrd="6" destOrd="0" presId="urn:microsoft.com/office/officeart/2005/8/layout/hierarchy1"/>
    <dgm:cxn modelId="{81F50B58-40EC-4072-9ABF-8F4AF04DD96B}" type="presParOf" srcId="{28CA5B21-2A73-4504-8872-09D84E1F124A}" destId="{BD1EAD7E-DDAB-49DA-9357-8845F4A7D901}" srcOrd="7" destOrd="0" presId="urn:microsoft.com/office/officeart/2005/8/layout/hierarchy1"/>
    <dgm:cxn modelId="{F7DA2E4E-1858-459C-AE1D-A80CB2F24503}" type="presParOf" srcId="{BD1EAD7E-DDAB-49DA-9357-8845F4A7D901}" destId="{C7D05E59-1D6A-4A80-9729-88F351A850B6}" srcOrd="0" destOrd="0" presId="urn:microsoft.com/office/officeart/2005/8/layout/hierarchy1"/>
    <dgm:cxn modelId="{EB44CA55-49FF-449F-BD80-68E662208485}" type="presParOf" srcId="{C7D05E59-1D6A-4A80-9729-88F351A850B6}" destId="{8B961A06-A8E7-44B9-BBCE-D4D3355C4F37}" srcOrd="0" destOrd="0" presId="urn:microsoft.com/office/officeart/2005/8/layout/hierarchy1"/>
    <dgm:cxn modelId="{171F1929-957C-454A-AF93-AB6B3BCF3C92}" type="presParOf" srcId="{C7D05E59-1D6A-4A80-9729-88F351A850B6}" destId="{32043487-50B8-48C5-9085-7D8C18CEEAF4}" srcOrd="1" destOrd="0" presId="urn:microsoft.com/office/officeart/2005/8/layout/hierarchy1"/>
    <dgm:cxn modelId="{ADC10EEC-6D26-4791-BA7B-9D44E282A305}" type="presParOf" srcId="{BD1EAD7E-DDAB-49DA-9357-8845F4A7D901}" destId="{BB6DCCD1-3C43-412F-8FF2-D2EB76A79BAB}" srcOrd="1" destOrd="0" presId="urn:microsoft.com/office/officeart/2005/8/layout/hierarchy1"/>
    <dgm:cxn modelId="{F056E89E-1694-482A-8F63-41A5AEB55CFC}" type="presParOf" srcId="{BB6DCCD1-3C43-412F-8FF2-D2EB76A79BAB}" destId="{419064ED-B8DB-4A48-A342-DF9CBDA20B20}" srcOrd="0" destOrd="0" presId="urn:microsoft.com/office/officeart/2005/8/layout/hierarchy1"/>
    <dgm:cxn modelId="{112E0594-AA8F-4666-B7C7-E1038ED63E2A}" type="presParOf" srcId="{BB6DCCD1-3C43-412F-8FF2-D2EB76A79BAB}" destId="{5DE66F10-D795-4355-9D10-3F23A508D4F7}" srcOrd="1" destOrd="0" presId="urn:microsoft.com/office/officeart/2005/8/layout/hierarchy1"/>
    <dgm:cxn modelId="{746503E5-E495-4C3D-8E30-25EF5F866D49}" type="presParOf" srcId="{5DE66F10-D795-4355-9D10-3F23A508D4F7}" destId="{7EC9534E-90E7-4CF3-8B6A-266421A7F280}" srcOrd="0" destOrd="0" presId="urn:microsoft.com/office/officeart/2005/8/layout/hierarchy1"/>
    <dgm:cxn modelId="{EC4469DA-1445-4131-B772-32A202BB07D2}" type="presParOf" srcId="{7EC9534E-90E7-4CF3-8B6A-266421A7F280}" destId="{8CBE0993-B066-4849-9843-CC351D845FCD}" srcOrd="0" destOrd="0" presId="urn:microsoft.com/office/officeart/2005/8/layout/hierarchy1"/>
    <dgm:cxn modelId="{780B6EC0-9579-4696-A931-DCA3E0813077}" type="presParOf" srcId="{7EC9534E-90E7-4CF3-8B6A-266421A7F280}" destId="{9A980EF7-207D-4759-92FE-743C7319EF5B}" srcOrd="1" destOrd="0" presId="urn:microsoft.com/office/officeart/2005/8/layout/hierarchy1"/>
    <dgm:cxn modelId="{C60A3736-BD49-4E91-9DD5-119AEC61200D}" type="presParOf" srcId="{5DE66F10-D795-4355-9D10-3F23A508D4F7}" destId="{6ACF3460-33CD-43B4-85E2-06B9B7321A35}" srcOrd="1" destOrd="0" presId="urn:microsoft.com/office/officeart/2005/8/layout/hierarchy1"/>
    <dgm:cxn modelId="{0A4C31B8-10E3-4C18-A95E-8B2040E986D8}" type="presParOf" srcId="{28CA5B21-2A73-4504-8872-09D84E1F124A}" destId="{614CAFFA-93AE-4B24-AC50-84ACB12226E9}" srcOrd="8" destOrd="0" presId="urn:microsoft.com/office/officeart/2005/8/layout/hierarchy1"/>
    <dgm:cxn modelId="{9D9B1FE9-2AFD-466B-AD52-B06AF7C3E91D}" type="presParOf" srcId="{28CA5B21-2A73-4504-8872-09D84E1F124A}" destId="{DB82AB5C-3169-49AC-82BF-503F02D89B9F}" srcOrd="9" destOrd="0" presId="urn:microsoft.com/office/officeart/2005/8/layout/hierarchy1"/>
    <dgm:cxn modelId="{A19ED63F-4085-4BBD-A3C9-E90512C806D5}" type="presParOf" srcId="{DB82AB5C-3169-49AC-82BF-503F02D89B9F}" destId="{F36C7624-203A-438A-BB3C-796E423ADBE7}" srcOrd="0" destOrd="0" presId="urn:microsoft.com/office/officeart/2005/8/layout/hierarchy1"/>
    <dgm:cxn modelId="{61FDE58F-4080-414C-80DD-EA8E88CB30F7}" type="presParOf" srcId="{F36C7624-203A-438A-BB3C-796E423ADBE7}" destId="{088085FF-9517-41A1-9424-E29BB31E9733}" srcOrd="0" destOrd="0" presId="urn:microsoft.com/office/officeart/2005/8/layout/hierarchy1"/>
    <dgm:cxn modelId="{0C477EDB-ED87-4344-B927-DBCBDF2A5D38}" type="presParOf" srcId="{F36C7624-203A-438A-BB3C-796E423ADBE7}" destId="{9B0779B5-DCB7-45FA-BF64-22F19A360393}" srcOrd="1" destOrd="0" presId="urn:microsoft.com/office/officeart/2005/8/layout/hierarchy1"/>
    <dgm:cxn modelId="{0F30226E-A2B8-4466-B043-96F0AEEFB005}" type="presParOf" srcId="{DB82AB5C-3169-49AC-82BF-503F02D89B9F}" destId="{D21E8887-C6F9-4658-A67B-F85C9743EF34}" srcOrd="1" destOrd="0" presId="urn:microsoft.com/office/officeart/2005/8/layout/hierarchy1"/>
    <dgm:cxn modelId="{0BE8AB6B-CD19-40AC-ABB5-3B0F7EC2AC7E}" type="presParOf" srcId="{D21E8887-C6F9-4658-A67B-F85C9743EF34}" destId="{4275EB0D-3928-4B93-858C-1871A3D7D0FB}" srcOrd="0" destOrd="0" presId="urn:microsoft.com/office/officeart/2005/8/layout/hierarchy1"/>
    <dgm:cxn modelId="{5E8F6D19-0B65-4C05-94EE-CD42CD7276F2}" type="presParOf" srcId="{D21E8887-C6F9-4658-A67B-F85C9743EF34}" destId="{FE2B5203-8311-4E12-BD07-B2FA04021724}" srcOrd="1" destOrd="0" presId="urn:microsoft.com/office/officeart/2005/8/layout/hierarchy1"/>
    <dgm:cxn modelId="{15447D99-CC03-4D7E-BCB2-4CEE611EA961}" type="presParOf" srcId="{FE2B5203-8311-4E12-BD07-B2FA04021724}" destId="{6D15F1A9-C62A-4011-BB1C-C77CB1101075}" srcOrd="0" destOrd="0" presId="urn:microsoft.com/office/officeart/2005/8/layout/hierarchy1"/>
    <dgm:cxn modelId="{EFF7D0DD-A3C8-494A-9BAC-03DAA7E6D394}" type="presParOf" srcId="{6D15F1A9-C62A-4011-BB1C-C77CB1101075}" destId="{4D9BE339-42B9-4F41-BC15-4C71485E5FDC}" srcOrd="0" destOrd="0" presId="urn:microsoft.com/office/officeart/2005/8/layout/hierarchy1"/>
    <dgm:cxn modelId="{591D29BF-A1AB-47A8-AE32-C987B3E58110}" type="presParOf" srcId="{6D15F1A9-C62A-4011-BB1C-C77CB1101075}" destId="{3BF0E60E-CF7D-4346-9369-C2BD49E93B59}" srcOrd="1" destOrd="0" presId="urn:microsoft.com/office/officeart/2005/8/layout/hierarchy1"/>
    <dgm:cxn modelId="{61722C61-D20E-4518-AFA6-FBC858C7FC0E}" type="presParOf" srcId="{FE2B5203-8311-4E12-BD07-B2FA04021724}" destId="{C8752DB8-4A61-4B24-B4F8-2406E5629435}" srcOrd="1" destOrd="0" presId="urn:microsoft.com/office/officeart/2005/8/layout/hierarchy1"/>
    <dgm:cxn modelId="{968814E9-2FE0-4731-B36A-CFC194C32931}" type="presParOf" srcId="{28CA5B21-2A73-4504-8872-09D84E1F124A}" destId="{32F3145F-CE13-427C-8110-26524ADA11D4}" srcOrd="10" destOrd="0" presId="urn:microsoft.com/office/officeart/2005/8/layout/hierarchy1"/>
    <dgm:cxn modelId="{BB0050A6-FD77-4388-9163-5E53722D450A}" type="presParOf" srcId="{28CA5B21-2A73-4504-8872-09D84E1F124A}" destId="{D1CC72C0-DAF1-4247-B097-5EB5449F7BE5}" srcOrd="11" destOrd="0" presId="urn:microsoft.com/office/officeart/2005/8/layout/hierarchy1"/>
    <dgm:cxn modelId="{3533A9DF-106A-4356-883F-61E1658FE388}" type="presParOf" srcId="{D1CC72C0-DAF1-4247-B097-5EB5449F7BE5}" destId="{A225F202-B560-4F22-8B35-F28C02441A80}" srcOrd="0" destOrd="0" presId="urn:microsoft.com/office/officeart/2005/8/layout/hierarchy1"/>
    <dgm:cxn modelId="{B85EF9CC-E0E8-4DDA-9E4C-BE79E9C2E311}" type="presParOf" srcId="{A225F202-B560-4F22-8B35-F28C02441A80}" destId="{F6E8633C-C123-4EEB-BB25-671D86D45EED}" srcOrd="0" destOrd="0" presId="urn:microsoft.com/office/officeart/2005/8/layout/hierarchy1"/>
    <dgm:cxn modelId="{400A4539-13BF-4832-A8FE-2D8D2BC82B2A}" type="presParOf" srcId="{A225F202-B560-4F22-8B35-F28C02441A80}" destId="{989B5618-2D99-469A-BBAE-687F27F3ECD2}" srcOrd="1" destOrd="0" presId="urn:microsoft.com/office/officeart/2005/8/layout/hierarchy1"/>
    <dgm:cxn modelId="{6BE694B5-CD97-44D3-B563-37698A4EDCBA}" type="presParOf" srcId="{D1CC72C0-DAF1-4247-B097-5EB5449F7BE5}" destId="{07CDC5B9-E28D-4E63-A3FB-76E8EBF0919A}" srcOrd="1" destOrd="0" presId="urn:microsoft.com/office/officeart/2005/8/layout/hierarchy1"/>
    <dgm:cxn modelId="{B1730C47-37E2-45DF-90B1-3260796C66B5}" type="presParOf" srcId="{07CDC5B9-E28D-4E63-A3FB-76E8EBF0919A}" destId="{A203EEDD-B5AD-4ED6-853F-6FB09CF49328}" srcOrd="0" destOrd="0" presId="urn:microsoft.com/office/officeart/2005/8/layout/hierarchy1"/>
    <dgm:cxn modelId="{B6BF75D6-CF91-4F4C-AAB0-E4DC0037749D}" type="presParOf" srcId="{07CDC5B9-E28D-4E63-A3FB-76E8EBF0919A}" destId="{A4983EBC-CCA5-489F-AC73-6D77F1F40E66}" srcOrd="1" destOrd="0" presId="urn:microsoft.com/office/officeart/2005/8/layout/hierarchy1"/>
    <dgm:cxn modelId="{D9BF2396-26DE-4101-82FD-11528F723D32}" type="presParOf" srcId="{A4983EBC-CCA5-489F-AC73-6D77F1F40E66}" destId="{4AF1FBB8-FDFB-40DB-8109-22BD89B0F309}" srcOrd="0" destOrd="0" presId="urn:microsoft.com/office/officeart/2005/8/layout/hierarchy1"/>
    <dgm:cxn modelId="{1207AC56-6DF3-4E13-834C-E36B3C9C5C5A}" type="presParOf" srcId="{4AF1FBB8-FDFB-40DB-8109-22BD89B0F309}" destId="{0ECB0263-E102-4B56-B847-87EC0E1160E0}" srcOrd="0" destOrd="0" presId="urn:microsoft.com/office/officeart/2005/8/layout/hierarchy1"/>
    <dgm:cxn modelId="{1660B80D-8EA4-4D23-9E04-A8E9303A42DA}" type="presParOf" srcId="{4AF1FBB8-FDFB-40DB-8109-22BD89B0F309}" destId="{42BED939-E5C3-40F3-ACBF-D9292EE4EF52}" srcOrd="1" destOrd="0" presId="urn:microsoft.com/office/officeart/2005/8/layout/hierarchy1"/>
    <dgm:cxn modelId="{449415F5-BA59-42F7-A741-FC056826EC14}" type="presParOf" srcId="{A4983EBC-CCA5-489F-AC73-6D77F1F40E66}" destId="{3CAC5E00-7A22-411F-8851-A5CF186203FD}" srcOrd="1" destOrd="0" presId="urn:microsoft.com/office/officeart/2005/8/layout/hierarchy1"/>
    <dgm:cxn modelId="{3DB4A76C-584E-49A6-AB58-8BC2CD00B120}" type="presParOf" srcId="{2CF0BFD6-4D44-4B28-B9DB-E43204C5BE81}" destId="{AE16EC4A-0631-4A67-AE65-4E541B9C5533}" srcOrd="2" destOrd="0" presId="urn:microsoft.com/office/officeart/2005/8/layout/hierarchy1"/>
    <dgm:cxn modelId="{068C07D0-CABC-454D-A5CF-7616E9E22BE1}" type="presParOf" srcId="{2CF0BFD6-4D44-4B28-B9DB-E43204C5BE81}" destId="{52C2A8FA-E899-49AC-821B-79805FB28F55}" srcOrd="3" destOrd="0" presId="urn:microsoft.com/office/officeart/2005/8/layout/hierarchy1"/>
    <dgm:cxn modelId="{D50607E4-A068-488A-8AE6-1721A3771412}" type="presParOf" srcId="{52C2A8FA-E899-49AC-821B-79805FB28F55}" destId="{D90D61AD-D0EB-4917-8952-1B47AD05A34C}" srcOrd="0" destOrd="0" presId="urn:microsoft.com/office/officeart/2005/8/layout/hierarchy1"/>
    <dgm:cxn modelId="{5E3DDCC3-F5B0-4844-BE21-A554BA1F16C1}" type="presParOf" srcId="{D90D61AD-D0EB-4917-8952-1B47AD05A34C}" destId="{DAF8E31E-D22B-43D1-A330-67EC363FB193}" srcOrd="0" destOrd="0" presId="urn:microsoft.com/office/officeart/2005/8/layout/hierarchy1"/>
    <dgm:cxn modelId="{53FAB762-A9B0-4176-962F-6367553F45D2}" type="presParOf" srcId="{D90D61AD-D0EB-4917-8952-1B47AD05A34C}" destId="{7AFFDDF9-6CFD-49E0-8936-BE9E2EC08FB0}" srcOrd="1" destOrd="0" presId="urn:microsoft.com/office/officeart/2005/8/layout/hierarchy1"/>
    <dgm:cxn modelId="{027F5565-87D2-4941-A70E-2B93151983AE}" type="presParOf" srcId="{52C2A8FA-E899-49AC-821B-79805FB28F55}" destId="{B204CFE1-5A6F-47CB-9270-278230AC6E07}" srcOrd="1" destOrd="0" presId="urn:microsoft.com/office/officeart/2005/8/layout/hierarchy1"/>
    <dgm:cxn modelId="{721329D1-A4CC-4F6B-A375-85D3131ECCF3}" type="presParOf" srcId="{B204CFE1-5A6F-47CB-9270-278230AC6E07}" destId="{DBBE0528-E0F3-4BA2-B404-1EBDDB3E3C54}" srcOrd="0" destOrd="0" presId="urn:microsoft.com/office/officeart/2005/8/layout/hierarchy1"/>
    <dgm:cxn modelId="{564B6B80-DEB6-4A29-A2E8-33C3709FB2DE}" type="presParOf" srcId="{B204CFE1-5A6F-47CB-9270-278230AC6E07}" destId="{718A3446-13DF-4785-AA58-FD88DF0294F1}" srcOrd="1" destOrd="0" presId="urn:microsoft.com/office/officeart/2005/8/layout/hierarchy1"/>
    <dgm:cxn modelId="{C8F19051-BBBC-4A6F-BFDF-3D0370F963C0}" type="presParOf" srcId="{718A3446-13DF-4785-AA58-FD88DF0294F1}" destId="{1790897A-A4C5-4C5F-9D38-48739A94B649}" srcOrd="0" destOrd="0" presId="urn:microsoft.com/office/officeart/2005/8/layout/hierarchy1"/>
    <dgm:cxn modelId="{D35AA360-B376-47C6-8344-D27C12639328}" type="presParOf" srcId="{1790897A-A4C5-4C5F-9D38-48739A94B649}" destId="{7365AD49-0DD9-4209-83A5-34BD0D852524}" srcOrd="0" destOrd="0" presId="urn:microsoft.com/office/officeart/2005/8/layout/hierarchy1"/>
    <dgm:cxn modelId="{F1E41606-512D-4141-A619-373B0325A4DB}" type="presParOf" srcId="{1790897A-A4C5-4C5F-9D38-48739A94B649}" destId="{925BDED3-0E2D-4011-B61B-61027B461434}" srcOrd="1" destOrd="0" presId="urn:microsoft.com/office/officeart/2005/8/layout/hierarchy1"/>
    <dgm:cxn modelId="{88637E77-5A10-40A5-841E-59D1C6D0FB43}" type="presParOf" srcId="{718A3446-13DF-4785-AA58-FD88DF0294F1}" destId="{B19CBCD4-C02E-4057-8E5A-EBDAE75E4BCB}" srcOrd="1" destOrd="0" presId="urn:microsoft.com/office/officeart/2005/8/layout/hierarchy1"/>
    <dgm:cxn modelId="{4C29A473-3B50-4296-9353-0BB763091AF8}" type="presParOf" srcId="{B19CBCD4-C02E-4057-8E5A-EBDAE75E4BCB}" destId="{A7B1DA69-866C-41A4-8746-14A87F28D88E}" srcOrd="0" destOrd="0" presId="urn:microsoft.com/office/officeart/2005/8/layout/hierarchy1"/>
    <dgm:cxn modelId="{4D4910A0-52E1-440C-834D-47549202271A}" type="presParOf" srcId="{B19CBCD4-C02E-4057-8E5A-EBDAE75E4BCB}" destId="{EDF6E168-7B85-4D17-A574-509FAA77C159}" srcOrd="1" destOrd="0" presId="urn:microsoft.com/office/officeart/2005/8/layout/hierarchy1"/>
    <dgm:cxn modelId="{0F76BE06-41F7-446C-BF78-0262FBE0848E}" type="presParOf" srcId="{EDF6E168-7B85-4D17-A574-509FAA77C159}" destId="{706D258D-95E2-46AD-B544-6044E955E719}" srcOrd="0" destOrd="0" presId="urn:microsoft.com/office/officeart/2005/8/layout/hierarchy1"/>
    <dgm:cxn modelId="{7C87571D-1D52-4165-851A-08DE29F9E909}" type="presParOf" srcId="{706D258D-95E2-46AD-B544-6044E955E719}" destId="{E5EF2058-A8FB-4B40-B014-61250DDF9110}" srcOrd="0" destOrd="0" presId="urn:microsoft.com/office/officeart/2005/8/layout/hierarchy1"/>
    <dgm:cxn modelId="{434DD18D-9A92-4568-AD27-FE5057970D31}" type="presParOf" srcId="{706D258D-95E2-46AD-B544-6044E955E719}" destId="{6543A28C-1C2E-44BE-AA71-AF584CBB1BCA}" srcOrd="1" destOrd="0" presId="urn:microsoft.com/office/officeart/2005/8/layout/hierarchy1"/>
    <dgm:cxn modelId="{B90C46B3-3EC9-43D7-99BC-5A9B904234DE}" type="presParOf" srcId="{EDF6E168-7B85-4D17-A574-509FAA77C159}" destId="{9D28B838-C800-48B0-8620-75B699000DB6}" srcOrd="1" destOrd="0" presId="urn:microsoft.com/office/officeart/2005/8/layout/hierarchy1"/>
    <dgm:cxn modelId="{B8C86F6A-F54B-4072-8599-97A99AF52A88}" type="presParOf" srcId="{9D28B838-C800-48B0-8620-75B699000DB6}" destId="{58B29528-D249-4867-BBA5-22A5E51EE814}" srcOrd="0" destOrd="0" presId="urn:microsoft.com/office/officeart/2005/8/layout/hierarchy1"/>
    <dgm:cxn modelId="{A7DEE9DE-5F03-4A40-B591-CC2440970A0A}" type="presParOf" srcId="{9D28B838-C800-48B0-8620-75B699000DB6}" destId="{93884B1E-F11E-4213-86C5-7FF3022B0AB2}" srcOrd="1" destOrd="0" presId="urn:microsoft.com/office/officeart/2005/8/layout/hierarchy1"/>
    <dgm:cxn modelId="{17BC030B-62A8-4F10-B753-4FB415567E58}" type="presParOf" srcId="{93884B1E-F11E-4213-86C5-7FF3022B0AB2}" destId="{12A93F4F-04FE-43EA-8A54-87090EF0B3DA}" srcOrd="0" destOrd="0" presId="urn:microsoft.com/office/officeart/2005/8/layout/hierarchy1"/>
    <dgm:cxn modelId="{F2A2750F-3071-456D-AA1E-E0E4C2CE7D19}" type="presParOf" srcId="{12A93F4F-04FE-43EA-8A54-87090EF0B3DA}" destId="{4D8FC672-4EB4-406D-BC24-E69C726CA754}" srcOrd="0" destOrd="0" presId="urn:microsoft.com/office/officeart/2005/8/layout/hierarchy1"/>
    <dgm:cxn modelId="{EF6F195E-DFD0-4832-8DA3-9EC03814B2E1}" type="presParOf" srcId="{12A93F4F-04FE-43EA-8A54-87090EF0B3DA}" destId="{B7F6F127-E666-47CD-A3FB-F54A6193C6FC}" srcOrd="1" destOrd="0" presId="urn:microsoft.com/office/officeart/2005/8/layout/hierarchy1"/>
    <dgm:cxn modelId="{758A79F3-FBAB-4927-B2CF-35F06DE284A3}" type="presParOf" srcId="{93884B1E-F11E-4213-86C5-7FF3022B0AB2}" destId="{80A5FB5D-BF03-422C-B36F-9331BAE833D2}" srcOrd="1" destOrd="0" presId="urn:microsoft.com/office/officeart/2005/8/layout/hierarchy1"/>
    <dgm:cxn modelId="{7772B4B3-B91C-44D9-BF68-6A60649B1374}" type="presParOf" srcId="{B204CFE1-5A6F-47CB-9270-278230AC6E07}" destId="{5B5D4904-F123-4393-9877-4711E4DA0E4F}" srcOrd="2" destOrd="0" presId="urn:microsoft.com/office/officeart/2005/8/layout/hierarchy1"/>
    <dgm:cxn modelId="{A66F9814-87B0-433E-A0D2-DBA00F63FF1C}" type="presParOf" srcId="{B204CFE1-5A6F-47CB-9270-278230AC6E07}" destId="{0671EEB4-324A-4BA7-9C1A-FD410FC1D5E4}" srcOrd="3" destOrd="0" presId="urn:microsoft.com/office/officeart/2005/8/layout/hierarchy1"/>
    <dgm:cxn modelId="{8A04A73C-C7A4-4C4D-94ED-C7AB092D5922}" type="presParOf" srcId="{0671EEB4-324A-4BA7-9C1A-FD410FC1D5E4}" destId="{76CE7BA3-A690-479D-A461-F407DF9D9DFD}" srcOrd="0" destOrd="0" presId="urn:microsoft.com/office/officeart/2005/8/layout/hierarchy1"/>
    <dgm:cxn modelId="{CAF639F8-7DEB-4DC8-97C5-054318452A00}" type="presParOf" srcId="{76CE7BA3-A690-479D-A461-F407DF9D9DFD}" destId="{9274A28D-F8D1-44F9-A011-7213EFE7CA65}" srcOrd="0" destOrd="0" presId="urn:microsoft.com/office/officeart/2005/8/layout/hierarchy1"/>
    <dgm:cxn modelId="{85BF67D6-08AD-4405-B41B-E4CC17836558}" type="presParOf" srcId="{76CE7BA3-A690-479D-A461-F407DF9D9DFD}" destId="{93D22900-2946-4819-92F8-63543EDB841A}" srcOrd="1" destOrd="0" presId="urn:microsoft.com/office/officeart/2005/8/layout/hierarchy1"/>
    <dgm:cxn modelId="{DB0D2ECF-2093-4A03-B8E2-7DEDC783C00D}" type="presParOf" srcId="{0671EEB4-324A-4BA7-9C1A-FD410FC1D5E4}" destId="{9F0CF6D6-267E-41EF-9F4C-87727F01D6EE}" srcOrd="1" destOrd="0" presId="urn:microsoft.com/office/officeart/2005/8/layout/hierarchy1"/>
    <dgm:cxn modelId="{00C3F65A-2F18-4672-8C7C-9E37DE953904}" type="presParOf" srcId="{9F0CF6D6-267E-41EF-9F4C-87727F01D6EE}" destId="{9C01EC8B-8E40-4B49-846E-0BCE47B1A193}" srcOrd="0" destOrd="0" presId="urn:microsoft.com/office/officeart/2005/8/layout/hierarchy1"/>
    <dgm:cxn modelId="{6ACFD3F8-48A7-4064-A90F-36B7E069A295}" type="presParOf" srcId="{9F0CF6D6-267E-41EF-9F4C-87727F01D6EE}" destId="{5E078396-527A-4A49-B8FA-410B592F3AC0}" srcOrd="1" destOrd="0" presId="urn:microsoft.com/office/officeart/2005/8/layout/hierarchy1"/>
    <dgm:cxn modelId="{767A6F81-BBEF-44FD-8E3B-E1BA82FB4255}" type="presParOf" srcId="{5E078396-527A-4A49-B8FA-410B592F3AC0}" destId="{78631584-54B1-4557-8DC9-15FAE255032B}" srcOrd="0" destOrd="0" presId="urn:microsoft.com/office/officeart/2005/8/layout/hierarchy1"/>
    <dgm:cxn modelId="{D4FFF9EC-0969-42D0-B0D4-7CA8DE709F82}" type="presParOf" srcId="{78631584-54B1-4557-8DC9-15FAE255032B}" destId="{E7D73FA3-ACD9-425B-A5D0-2CA70CEC42BD}" srcOrd="0" destOrd="0" presId="urn:microsoft.com/office/officeart/2005/8/layout/hierarchy1"/>
    <dgm:cxn modelId="{7BC3195F-23AC-4100-BE25-3E98B3EDDEAA}" type="presParOf" srcId="{78631584-54B1-4557-8DC9-15FAE255032B}" destId="{AE683A21-9678-4766-AB3B-FE557E8E9AAD}" srcOrd="1" destOrd="0" presId="urn:microsoft.com/office/officeart/2005/8/layout/hierarchy1"/>
    <dgm:cxn modelId="{E362E1D4-8D7C-4223-9591-6A22DEC61050}" type="presParOf" srcId="{5E078396-527A-4A49-B8FA-410B592F3AC0}" destId="{AAE350F6-F5E4-4DCC-B6BE-B75BF66638D9}" srcOrd="1" destOrd="0" presId="urn:microsoft.com/office/officeart/2005/8/layout/hierarchy1"/>
    <dgm:cxn modelId="{2EF55C82-F9F8-41F7-8952-1966E8B3629F}" type="presParOf" srcId="{B204CFE1-5A6F-47CB-9270-278230AC6E07}" destId="{4A682242-62C6-4EAA-A20D-917682BFE854}" srcOrd="4" destOrd="0" presId="urn:microsoft.com/office/officeart/2005/8/layout/hierarchy1"/>
    <dgm:cxn modelId="{FA91AA05-3D67-455D-960E-EFFAC910499A}" type="presParOf" srcId="{B204CFE1-5A6F-47CB-9270-278230AC6E07}" destId="{676AC1CC-5557-4265-B1E3-A87FFAEF2B5E}" srcOrd="5" destOrd="0" presId="urn:microsoft.com/office/officeart/2005/8/layout/hierarchy1"/>
    <dgm:cxn modelId="{0EC1F3FE-67DB-48A5-975F-B6C8E8D6D709}" type="presParOf" srcId="{676AC1CC-5557-4265-B1E3-A87FFAEF2B5E}" destId="{49033774-64C4-4601-9654-48C894780691}" srcOrd="0" destOrd="0" presId="urn:microsoft.com/office/officeart/2005/8/layout/hierarchy1"/>
    <dgm:cxn modelId="{99BDC16F-7960-4622-B233-0582146CCC5B}" type="presParOf" srcId="{49033774-64C4-4601-9654-48C894780691}" destId="{9E9B92C7-B60D-4473-9FED-EEDB1B90B1B2}" srcOrd="0" destOrd="0" presId="urn:microsoft.com/office/officeart/2005/8/layout/hierarchy1"/>
    <dgm:cxn modelId="{E1A9AF76-50EC-44A3-8DC5-A85B6BA22E41}" type="presParOf" srcId="{49033774-64C4-4601-9654-48C894780691}" destId="{7ECE0FD6-7C48-4F2A-B9C3-6822FA4C0E8F}" srcOrd="1" destOrd="0" presId="urn:microsoft.com/office/officeart/2005/8/layout/hierarchy1"/>
    <dgm:cxn modelId="{D6E5DDCB-F473-49E1-B799-EC7233548B46}" type="presParOf" srcId="{676AC1CC-5557-4265-B1E3-A87FFAEF2B5E}" destId="{D8331165-6D43-4A0D-B9D6-FEA907C6FC75}" srcOrd="1" destOrd="0" presId="urn:microsoft.com/office/officeart/2005/8/layout/hierarchy1"/>
    <dgm:cxn modelId="{1E030DFD-8EF1-495A-AEF5-D7B80D9518D8}" type="presParOf" srcId="{D8331165-6D43-4A0D-B9D6-FEA907C6FC75}" destId="{6243DFB1-D57C-49DC-A337-8B93E2047DF7}" srcOrd="0" destOrd="0" presId="urn:microsoft.com/office/officeart/2005/8/layout/hierarchy1"/>
    <dgm:cxn modelId="{92CF2670-CCE2-4E21-B240-B6510CAF185A}" type="presParOf" srcId="{D8331165-6D43-4A0D-B9D6-FEA907C6FC75}" destId="{C563CC84-091C-460F-AF01-F390BAEC7563}" srcOrd="1" destOrd="0" presId="urn:microsoft.com/office/officeart/2005/8/layout/hierarchy1"/>
    <dgm:cxn modelId="{B7017385-668D-42EE-BCC4-EFA8A3981032}" type="presParOf" srcId="{C563CC84-091C-460F-AF01-F390BAEC7563}" destId="{2D6D2BC8-3616-4DC5-8089-38DFD42110C1}" srcOrd="0" destOrd="0" presId="urn:microsoft.com/office/officeart/2005/8/layout/hierarchy1"/>
    <dgm:cxn modelId="{3843B6A2-6E33-4606-A39E-CA0361AC1BC9}" type="presParOf" srcId="{2D6D2BC8-3616-4DC5-8089-38DFD42110C1}" destId="{242F3176-C71D-4A1D-9187-F48CAD9DA615}" srcOrd="0" destOrd="0" presId="urn:microsoft.com/office/officeart/2005/8/layout/hierarchy1"/>
    <dgm:cxn modelId="{C7F7A6FC-9EB1-4CD0-BE0A-7E8FC6E89717}" type="presParOf" srcId="{2D6D2BC8-3616-4DC5-8089-38DFD42110C1}" destId="{22BF61FB-01F3-42C6-AA64-49581F44D53D}" srcOrd="1" destOrd="0" presId="urn:microsoft.com/office/officeart/2005/8/layout/hierarchy1"/>
    <dgm:cxn modelId="{0CA37EE7-215F-4267-A94B-4C084F8608BA}" type="presParOf" srcId="{C563CC84-091C-460F-AF01-F390BAEC7563}" destId="{19376B71-6BAF-4716-A6A3-4B40E39D5AC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43DFB1-D57C-49DC-A337-8B93E2047DF7}">
      <dsp:nvSpPr>
        <dsp:cNvPr id="0" name=""/>
        <dsp:cNvSpPr/>
      </dsp:nvSpPr>
      <dsp:spPr>
        <a:xfrm>
          <a:off x="8293091" y="3662385"/>
          <a:ext cx="91440" cy="2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2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82242-62C6-4EAA-A20D-917682BFE854}">
      <dsp:nvSpPr>
        <dsp:cNvPr id="0" name=""/>
        <dsp:cNvSpPr/>
      </dsp:nvSpPr>
      <dsp:spPr>
        <a:xfrm>
          <a:off x="7347746" y="2911653"/>
          <a:ext cx="991065" cy="235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10"/>
              </a:lnTo>
              <a:lnTo>
                <a:pt x="991065" y="160710"/>
              </a:lnTo>
              <a:lnTo>
                <a:pt x="991065" y="23582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01EC8B-8E40-4B49-846E-0BCE47B1A193}">
      <dsp:nvSpPr>
        <dsp:cNvPr id="0" name=""/>
        <dsp:cNvSpPr/>
      </dsp:nvSpPr>
      <dsp:spPr>
        <a:xfrm>
          <a:off x="7302026" y="3662385"/>
          <a:ext cx="91440" cy="2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2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D4904-F123-4393-9877-4711E4DA0E4F}">
      <dsp:nvSpPr>
        <dsp:cNvPr id="0" name=""/>
        <dsp:cNvSpPr/>
      </dsp:nvSpPr>
      <dsp:spPr>
        <a:xfrm>
          <a:off x="7302026" y="2911653"/>
          <a:ext cx="91440" cy="2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2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29528-D249-4867-BBA5-22A5E51EE814}">
      <dsp:nvSpPr>
        <dsp:cNvPr id="0" name=""/>
        <dsp:cNvSpPr/>
      </dsp:nvSpPr>
      <dsp:spPr>
        <a:xfrm>
          <a:off x="6310961" y="4572999"/>
          <a:ext cx="91440" cy="2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2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B1DA69-866C-41A4-8746-14A87F28D88E}">
      <dsp:nvSpPr>
        <dsp:cNvPr id="0" name=""/>
        <dsp:cNvSpPr/>
      </dsp:nvSpPr>
      <dsp:spPr>
        <a:xfrm>
          <a:off x="6310961" y="3662385"/>
          <a:ext cx="91440" cy="2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2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E0528-E0F3-4BA2-B404-1EBDDB3E3C54}">
      <dsp:nvSpPr>
        <dsp:cNvPr id="0" name=""/>
        <dsp:cNvSpPr/>
      </dsp:nvSpPr>
      <dsp:spPr>
        <a:xfrm>
          <a:off x="6356681" y="2911653"/>
          <a:ext cx="991065" cy="235828"/>
        </a:xfrm>
        <a:custGeom>
          <a:avLst/>
          <a:gdLst/>
          <a:ahLst/>
          <a:cxnLst/>
          <a:rect l="0" t="0" r="0" b="0"/>
          <a:pathLst>
            <a:path>
              <a:moveTo>
                <a:pt x="991065" y="0"/>
              </a:moveTo>
              <a:lnTo>
                <a:pt x="991065" y="160710"/>
              </a:lnTo>
              <a:lnTo>
                <a:pt x="0" y="160710"/>
              </a:lnTo>
              <a:lnTo>
                <a:pt x="0" y="23582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6EC4A-0631-4A67-AE65-4E541B9C5533}">
      <dsp:nvSpPr>
        <dsp:cNvPr id="0" name=""/>
        <dsp:cNvSpPr/>
      </dsp:nvSpPr>
      <dsp:spPr>
        <a:xfrm>
          <a:off x="5048614" y="1809397"/>
          <a:ext cx="2299132" cy="388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590"/>
              </a:lnTo>
              <a:lnTo>
                <a:pt x="2299132" y="313590"/>
              </a:lnTo>
              <a:lnTo>
                <a:pt x="2299132" y="388708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3EEDD-B5AD-4ED6-853F-6FB09CF49328}">
      <dsp:nvSpPr>
        <dsp:cNvPr id="0" name=""/>
        <dsp:cNvSpPr/>
      </dsp:nvSpPr>
      <dsp:spPr>
        <a:xfrm>
          <a:off x="5319896" y="3702877"/>
          <a:ext cx="91440" cy="2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2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3145F-CE13-427C-8110-26524ADA11D4}">
      <dsp:nvSpPr>
        <dsp:cNvPr id="0" name=""/>
        <dsp:cNvSpPr/>
      </dsp:nvSpPr>
      <dsp:spPr>
        <a:xfrm>
          <a:off x="2887953" y="2952145"/>
          <a:ext cx="2477662" cy="235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10"/>
              </a:lnTo>
              <a:lnTo>
                <a:pt x="2477662" y="160710"/>
              </a:lnTo>
              <a:lnTo>
                <a:pt x="2477662" y="23582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75EB0D-3928-4B93-858C-1871A3D7D0FB}">
      <dsp:nvSpPr>
        <dsp:cNvPr id="0" name=""/>
        <dsp:cNvSpPr/>
      </dsp:nvSpPr>
      <dsp:spPr>
        <a:xfrm>
          <a:off x="4328831" y="3702877"/>
          <a:ext cx="91440" cy="2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2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CAFFA-93AE-4B24-AC50-84ACB12226E9}">
      <dsp:nvSpPr>
        <dsp:cNvPr id="0" name=""/>
        <dsp:cNvSpPr/>
      </dsp:nvSpPr>
      <dsp:spPr>
        <a:xfrm>
          <a:off x="2887953" y="2952145"/>
          <a:ext cx="1486597" cy="235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10"/>
              </a:lnTo>
              <a:lnTo>
                <a:pt x="1486597" y="160710"/>
              </a:lnTo>
              <a:lnTo>
                <a:pt x="1486597" y="23582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064ED-B8DB-4A48-A342-DF9CBDA20B20}">
      <dsp:nvSpPr>
        <dsp:cNvPr id="0" name=""/>
        <dsp:cNvSpPr/>
      </dsp:nvSpPr>
      <dsp:spPr>
        <a:xfrm>
          <a:off x="3337766" y="3702877"/>
          <a:ext cx="91440" cy="2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2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F07BF-8FC3-45FE-AE32-A2D17B6211B2}">
      <dsp:nvSpPr>
        <dsp:cNvPr id="0" name=""/>
        <dsp:cNvSpPr/>
      </dsp:nvSpPr>
      <dsp:spPr>
        <a:xfrm>
          <a:off x="2887953" y="2952145"/>
          <a:ext cx="495532" cy="235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10"/>
              </a:lnTo>
              <a:lnTo>
                <a:pt x="495532" y="160710"/>
              </a:lnTo>
              <a:lnTo>
                <a:pt x="495532" y="23582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A14FF-EBAB-4744-90B9-C39F06F1BBA3}">
      <dsp:nvSpPr>
        <dsp:cNvPr id="0" name=""/>
        <dsp:cNvSpPr/>
      </dsp:nvSpPr>
      <dsp:spPr>
        <a:xfrm>
          <a:off x="2346701" y="3702877"/>
          <a:ext cx="91440" cy="2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2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4CB36C-CCF4-4074-8005-B04AA98ED99B}">
      <dsp:nvSpPr>
        <dsp:cNvPr id="0" name=""/>
        <dsp:cNvSpPr/>
      </dsp:nvSpPr>
      <dsp:spPr>
        <a:xfrm>
          <a:off x="2392421" y="2952145"/>
          <a:ext cx="495532" cy="235828"/>
        </a:xfrm>
        <a:custGeom>
          <a:avLst/>
          <a:gdLst/>
          <a:ahLst/>
          <a:cxnLst/>
          <a:rect l="0" t="0" r="0" b="0"/>
          <a:pathLst>
            <a:path>
              <a:moveTo>
                <a:pt x="495532" y="0"/>
              </a:moveTo>
              <a:lnTo>
                <a:pt x="495532" y="160710"/>
              </a:lnTo>
              <a:lnTo>
                <a:pt x="0" y="160710"/>
              </a:lnTo>
              <a:lnTo>
                <a:pt x="0" y="23582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87EAC-726D-4866-A39A-8C678125F287}">
      <dsp:nvSpPr>
        <dsp:cNvPr id="0" name=""/>
        <dsp:cNvSpPr/>
      </dsp:nvSpPr>
      <dsp:spPr>
        <a:xfrm>
          <a:off x="1355636" y="4795571"/>
          <a:ext cx="91440" cy="2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2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E5937-D9E4-4E28-B832-350000957460}">
      <dsp:nvSpPr>
        <dsp:cNvPr id="0" name=""/>
        <dsp:cNvSpPr/>
      </dsp:nvSpPr>
      <dsp:spPr>
        <a:xfrm>
          <a:off x="1355636" y="3702877"/>
          <a:ext cx="91440" cy="2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2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EC2916-2EF2-45BE-AEBB-328673455206}">
      <dsp:nvSpPr>
        <dsp:cNvPr id="0" name=""/>
        <dsp:cNvSpPr/>
      </dsp:nvSpPr>
      <dsp:spPr>
        <a:xfrm>
          <a:off x="1401356" y="2952145"/>
          <a:ext cx="1486597" cy="235828"/>
        </a:xfrm>
        <a:custGeom>
          <a:avLst/>
          <a:gdLst/>
          <a:ahLst/>
          <a:cxnLst/>
          <a:rect l="0" t="0" r="0" b="0"/>
          <a:pathLst>
            <a:path>
              <a:moveTo>
                <a:pt x="1486597" y="0"/>
              </a:moveTo>
              <a:lnTo>
                <a:pt x="1486597" y="160710"/>
              </a:lnTo>
              <a:lnTo>
                <a:pt x="0" y="160710"/>
              </a:lnTo>
              <a:lnTo>
                <a:pt x="0" y="23582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99AE7-0508-482F-8B57-815F05352A52}">
      <dsp:nvSpPr>
        <dsp:cNvPr id="0" name=""/>
        <dsp:cNvSpPr/>
      </dsp:nvSpPr>
      <dsp:spPr>
        <a:xfrm>
          <a:off x="364571" y="4773508"/>
          <a:ext cx="91440" cy="2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2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BC7AD9-F68C-4849-B6C9-3CB3B1794ADE}">
      <dsp:nvSpPr>
        <dsp:cNvPr id="0" name=""/>
        <dsp:cNvSpPr/>
      </dsp:nvSpPr>
      <dsp:spPr>
        <a:xfrm>
          <a:off x="364571" y="3702877"/>
          <a:ext cx="91440" cy="2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2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2BAC18-80B6-47F4-A730-F33325C09DA2}">
      <dsp:nvSpPr>
        <dsp:cNvPr id="0" name=""/>
        <dsp:cNvSpPr/>
      </dsp:nvSpPr>
      <dsp:spPr>
        <a:xfrm>
          <a:off x="410291" y="2952145"/>
          <a:ext cx="2477662" cy="235828"/>
        </a:xfrm>
        <a:custGeom>
          <a:avLst/>
          <a:gdLst/>
          <a:ahLst/>
          <a:cxnLst/>
          <a:rect l="0" t="0" r="0" b="0"/>
          <a:pathLst>
            <a:path>
              <a:moveTo>
                <a:pt x="2477662" y="0"/>
              </a:moveTo>
              <a:lnTo>
                <a:pt x="2477662" y="160710"/>
              </a:lnTo>
              <a:lnTo>
                <a:pt x="0" y="160710"/>
              </a:lnTo>
              <a:lnTo>
                <a:pt x="0" y="23582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A94685-31CE-43EE-BCEB-CE988471F549}">
      <dsp:nvSpPr>
        <dsp:cNvPr id="0" name=""/>
        <dsp:cNvSpPr/>
      </dsp:nvSpPr>
      <dsp:spPr>
        <a:xfrm>
          <a:off x="2887953" y="1809397"/>
          <a:ext cx="2160660" cy="388708"/>
        </a:xfrm>
        <a:custGeom>
          <a:avLst/>
          <a:gdLst/>
          <a:ahLst/>
          <a:cxnLst/>
          <a:rect l="0" t="0" r="0" b="0"/>
          <a:pathLst>
            <a:path>
              <a:moveTo>
                <a:pt x="2160660" y="0"/>
              </a:moveTo>
              <a:lnTo>
                <a:pt x="2160660" y="313590"/>
              </a:lnTo>
              <a:lnTo>
                <a:pt x="0" y="313590"/>
              </a:lnTo>
              <a:lnTo>
                <a:pt x="0" y="388708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62AAD-CE91-4187-B945-7CC324C3A295}">
      <dsp:nvSpPr>
        <dsp:cNvPr id="0" name=""/>
        <dsp:cNvSpPr/>
      </dsp:nvSpPr>
      <dsp:spPr>
        <a:xfrm>
          <a:off x="3527703" y="1073224"/>
          <a:ext cx="3041822" cy="736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21DA10-6465-4295-BE0A-D37BDA3E6E37}">
      <dsp:nvSpPr>
        <dsp:cNvPr id="0" name=""/>
        <dsp:cNvSpPr/>
      </dsp:nvSpPr>
      <dsp:spPr>
        <a:xfrm>
          <a:off x="3617799" y="1158816"/>
          <a:ext cx="3041822" cy="7361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Bethesda Missions</a:t>
          </a:r>
          <a:endParaRPr lang="en-US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17799" y="1158816"/>
        <a:ext cx="3041822" cy="736172"/>
      </dsp:txXfrm>
    </dsp:sp>
    <dsp:sp modelId="{17445E35-A8B8-4629-88CD-A85C4982A6E9}">
      <dsp:nvSpPr>
        <dsp:cNvPr id="0" name=""/>
        <dsp:cNvSpPr/>
      </dsp:nvSpPr>
      <dsp:spPr>
        <a:xfrm>
          <a:off x="1996960" y="2198105"/>
          <a:ext cx="1781987" cy="754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212A18-C3FD-4A62-9307-CAF1B42AB20A}">
      <dsp:nvSpPr>
        <dsp:cNvPr id="0" name=""/>
        <dsp:cNvSpPr/>
      </dsp:nvSpPr>
      <dsp:spPr>
        <a:xfrm>
          <a:off x="2087057" y="2283697"/>
          <a:ext cx="1781987" cy="754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Times New Roman" pitchFamily="18" charset="0"/>
              <a:cs typeface="Times New Roman" pitchFamily="18" charset="0"/>
            </a:rPr>
            <a:t>West /</a:t>
          </a:r>
          <a:r>
            <a:rPr lang="en-US" sz="1400" b="1" kern="1200" dirty="0" err="1">
              <a:latin typeface="Times New Roman" pitchFamily="18" charset="0"/>
              <a:cs typeface="Times New Roman" pitchFamily="18" charset="0"/>
            </a:rPr>
            <a:t>Ouest</a:t>
          </a:r>
          <a:endParaRPr lang="en-US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87057" y="2283697"/>
        <a:ext cx="1781987" cy="754039"/>
      </dsp:txXfrm>
    </dsp:sp>
    <dsp:sp modelId="{338BCA14-8430-4D27-A5F9-BCF4C7B974FF}">
      <dsp:nvSpPr>
        <dsp:cNvPr id="0" name=""/>
        <dsp:cNvSpPr/>
      </dsp:nvSpPr>
      <dsp:spPr>
        <a:xfrm>
          <a:off x="4855" y="3187973"/>
          <a:ext cx="810871" cy="514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A7A67A-B390-4344-A678-46A43916A231}">
      <dsp:nvSpPr>
        <dsp:cNvPr id="0" name=""/>
        <dsp:cNvSpPr/>
      </dsp:nvSpPr>
      <dsp:spPr>
        <a:xfrm>
          <a:off x="94952" y="3273565"/>
          <a:ext cx="810871" cy="514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>
              <a:latin typeface="Times New Roman" pitchFamily="18" charset="0"/>
              <a:cs typeface="Times New Roman" pitchFamily="18" charset="0"/>
            </a:rPr>
            <a:t>Delmas</a:t>
          </a:r>
          <a:endParaRPr lang="en-US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4952" y="3273565"/>
        <a:ext cx="810871" cy="514903"/>
      </dsp:txXfrm>
    </dsp:sp>
    <dsp:sp modelId="{4F610057-DC4B-4D45-98A8-B22C5559BE67}">
      <dsp:nvSpPr>
        <dsp:cNvPr id="0" name=""/>
        <dsp:cNvSpPr/>
      </dsp:nvSpPr>
      <dsp:spPr>
        <a:xfrm>
          <a:off x="4855" y="3938705"/>
          <a:ext cx="810871" cy="834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6D55C9-7C14-4903-93AF-6C179B0DEC48}">
      <dsp:nvSpPr>
        <dsp:cNvPr id="0" name=""/>
        <dsp:cNvSpPr/>
      </dsp:nvSpPr>
      <dsp:spPr>
        <a:xfrm>
          <a:off x="94952" y="4024297"/>
          <a:ext cx="810871" cy="834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imes New Roman" pitchFamily="18" charset="0"/>
              <a:cs typeface="Times New Roman" pitchFamily="18" charset="0"/>
            </a:rPr>
            <a:t>Church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imes New Roman" pitchFamily="18" charset="0"/>
              <a:cs typeface="Times New Roman" pitchFamily="18" charset="0"/>
            </a:rPr>
            <a:t>School</a:t>
          </a:r>
          <a:endParaRPr lang="en-US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4952" y="4024297"/>
        <a:ext cx="810871" cy="834802"/>
      </dsp:txXfrm>
    </dsp:sp>
    <dsp:sp modelId="{C2ADA069-AC3C-41F9-95D6-B30C9A4C3B1A}">
      <dsp:nvSpPr>
        <dsp:cNvPr id="0" name=""/>
        <dsp:cNvSpPr/>
      </dsp:nvSpPr>
      <dsp:spPr>
        <a:xfrm>
          <a:off x="4855" y="5009336"/>
          <a:ext cx="810871" cy="514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32F547-65B6-4317-BCDA-E12295ED5BB6}">
      <dsp:nvSpPr>
        <dsp:cNvPr id="0" name=""/>
        <dsp:cNvSpPr/>
      </dsp:nvSpPr>
      <dsp:spPr>
        <a:xfrm>
          <a:off x="94952" y="5094928"/>
          <a:ext cx="810871" cy="514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latin typeface="Times New Roman" pitchFamily="18" charset="0"/>
              <a:cs typeface="Times New Roman" pitchFamily="18" charset="0"/>
            </a:rPr>
            <a:t>Clinic</a:t>
          </a:r>
        </a:p>
      </dsp:txBody>
      <dsp:txXfrm>
        <a:off x="94952" y="5094928"/>
        <a:ext cx="810871" cy="514903"/>
      </dsp:txXfrm>
    </dsp:sp>
    <dsp:sp modelId="{899EF923-BB3A-46F3-9319-4F31DD6AFE34}">
      <dsp:nvSpPr>
        <dsp:cNvPr id="0" name=""/>
        <dsp:cNvSpPr/>
      </dsp:nvSpPr>
      <dsp:spPr>
        <a:xfrm>
          <a:off x="995920" y="3187973"/>
          <a:ext cx="810871" cy="514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AA2578-03DE-406E-953F-49EE17A1B328}">
      <dsp:nvSpPr>
        <dsp:cNvPr id="0" name=""/>
        <dsp:cNvSpPr/>
      </dsp:nvSpPr>
      <dsp:spPr>
        <a:xfrm>
          <a:off x="1086017" y="3273565"/>
          <a:ext cx="810871" cy="514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Cabaret</a:t>
          </a:r>
        </a:p>
      </dsp:txBody>
      <dsp:txXfrm>
        <a:off x="1086017" y="3273565"/>
        <a:ext cx="810871" cy="514903"/>
      </dsp:txXfrm>
    </dsp:sp>
    <dsp:sp modelId="{4F3246EC-C949-4EF0-BFD7-C61BB1A0367B}">
      <dsp:nvSpPr>
        <dsp:cNvPr id="0" name=""/>
        <dsp:cNvSpPr/>
      </dsp:nvSpPr>
      <dsp:spPr>
        <a:xfrm>
          <a:off x="995920" y="3938705"/>
          <a:ext cx="810871" cy="8568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E997C6-D586-4CDB-97C1-B68D1098903B}">
      <dsp:nvSpPr>
        <dsp:cNvPr id="0" name=""/>
        <dsp:cNvSpPr/>
      </dsp:nvSpPr>
      <dsp:spPr>
        <a:xfrm>
          <a:off x="1086017" y="4024297"/>
          <a:ext cx="810871" cy="8568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Church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School</a:t>
          </a:r>
          <a:endParaRPr lang="en-US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86017" y="4024297"/>
        <a:ext cx="810871" cy="856866"/>
      </dsp:txXfrm>
    </dsp:sp>
    <dsp:sp modelId="{AA2C24AD-20F2-4164-8D9C-7037569D233E}">
      <dsp:nvSpPr>
        <dsp:cNvPr id="0" name=""/>
        <dsp:cNvSpPr/>
      </dsp:nvSpPr>
      <dsp:spPr>
        <a:xfrm>
          <a:off x="995920" y="5031400"/>
          <a:ext cx="810871" cy="514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6ED895-74E1-4D0D-BA1A-9B05E35429C6}">
      <dsp:nvSpPr>
        <dsp:cNvPr id="0" name=""/>
        <dsp:cNvSpPr/>
      </dsp:nvSpPr>
      <dsp:spPr>
        <a:xfrm>
          <a:off x="1086017" y="5116992"/>
          <a:ext cx="810871" cy="514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Clinic</a:t>
          </a:r>
          <a:endParaRPr lang="en-US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86017" y="5116992"/>
        <a:ext cx="810871" cy="514903"/>
      </dsp:txXfrm>
    </dsp:sp>
    <dsp:sp modelId="{865DE9C9-B2A1-401E-BC69-D465D6DE7733}">
      <dsp:nvSpPr>
        <dsp:cNvPr id="0" name=""/>
        <dsp:cNvSpPr/>
      </dsp:nvSpPr>
      <dsp:spPr>
        <a:xfrm>
          <a:off x="1986985" y="3187973"/>
          <a:ext cx="810871" cy="514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002F59-3513-4E77-8091-E3E1F6E0B9E6}">
      <dsp:nvSpPr>
        <dsp:cNvPr id="0" name=""/>
        <dsp:cNvSpPr/>
      </dsp:nvSpPr>
      <dsp:spPr>
        <a:xfrm>
          <a:off x="2077082" y="3273565"/>
          <a:ext cx="810871" cy="514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Cazale</a:t>
          </a:r>
          <a:endParaRPr lang="en-US" sz="11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77082" y="3273565"/>
        <a:ext cx="810871" cy="514903"/>
      </dsp:txXfrm>
    </dsp:sp>
    <dsp:sp modelId="{ECE56151-6089-4E81-B7D2-65217E6B57EC}">
      <dsp:nvSpPr>
        <dsp:cNvPr id="0" name=""/>
        <dsp:cNvSpPr/>
      </dsp:nvSpPr>
      <dsp:spPr>
        <a:xfrm>
          <a:off x="1986985" y="3938705"/>
          <a:ext cx="810871" cy="834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F93E1A-939B-4F5B-B765-D6FA22AE7593}">
      <dsp:nvSpPr>
        <dsp:cNvPr id="0" name=""/>
        <dsp:cNvSpPr/>
      </dsp:nvSpPr>
      <dsp:spPr>
        <a:xfrm>
          <a:off x="2077082" y="4024297"/>
          <a:ext cx="810871" cy="834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imes New Roman" pitchFamily="18" charset="0"/>
              <a:cs typeface="Times New Roman" pitchFamily="18" charset="0"/>
            </a:rPr>
            <a:t>Church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imes New Roman" pitchFamily="18" charset="0"/>
              <a:cs typeface="Times New Roman" pitchFamily="18" charset="0"/>
            </a:rPr>
            <a:t>School</a:t>
          </a:r>
          <a:endParaRPr lang="en-US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77082" y="4024297"/>
        <a:ext cx="810871" cy="834112"/>
      </dsp:txXfrm>
    </dsp:sp>
    <dsp:sp modelId="{8B961A06-A8E7-44B9-BBCE-D4D3355C4F37}">
      <dsp:nvSpPr>
        <dsp:cNvPr id="0" name=""/>
        <dsp:cNvSpPr/>
      </dsp:nvSpPr>
      <dsp:spPr>
        <a:xfrm>
          <a:off x="2978050" y="3187973"/>
          <a:ext cx="810871" cy="514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043487-50B8-48C5-9085-7D8C18CEEAF4}">
      <dsp:nvSpPr>
        <dsp:cNvPr id="0" name=""/>
        <dsp:cNvSpPr/>
      </dsp:nvSpPr>
      <dsp:spPr>
        <a:xfrm>
          <a:off x="3068147" y="3273565"/>
          <a:ext cx="810871" cy="514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latin typeface="Times New Roman" pitchFamily="18" charset="0"/>
              <a:cs typeface="Times New Roman" pitchFamily="18" charset="0"/>
            </a:rPr>
            <a:t>Font Blanc</a:t>
          </a:r>
        </a:p>
      </dsp:txBody>
      <dsp:txXfrm>
        <a:off x="3068147" y="3273565"/>
        <a:ext cx="810871" cy="514903"/>
      </dsp:txXfrm>
    </dsp:sp>
    <dsp:sp modelId="{8CBE0993-B066-4849-9843-CC351D845FCD}">
      <dsp:nvSpPr>
        <dsp:cNvPr id="0" name=""/>
        <dsp:cNvSpPr/>
      </dsp:nvSpPr>
      <dsp:spPr>
        <a:xfrm>
          <a:off x="2978050" y="3938705"/>
          <a:ext cx="810871" cy="709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980EF7-207D-4759-92FE-743C7319EF5B}">
      <dsp:nvSpPr>
        <dsp:cNvPr id="0" name=""/>
        <dsp:cNvSpPr/>
      </dsp:nvSpPr>
      <dsp:spPr>
        <a:xfrm>
          <a:off x="3068147" y="4024297"/>
          <a:ext cx="810871" cy="7096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imes New Roman" pitchFamily="18" charset="0"/>
              <a:cs typeface="Times New Roman" pitchFamily="18" charset="0"/>
            </a:rPr>
            <a:t>Church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imes New Roman" pitchFamily="18" charset="0"/>
              <a:cs typeface="Times New Roman" pitchFamily="18" charset="0"/>
            </a:rPr>
            <a:t>School</a:t>
          </a:r>
          <a:endParaRPr lang="en-US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68147" y="4024297"/>
        <a:ext cx="810871" cy="709655"/>
      </dsp:txXfrm>
    </dsp:sp>
    <dsp:sp modelId="{088085FF-9517-41A1-9424-E29BB31E9733}">
      <dsp:nvSpPr>
        <dsp:cNvPr id="0" name=""/>
        <dsp:cNvSpPr/>
      </dsp:nvSpPr>
      <dsp:spPr>
        <a:xfrm>
          <a:off x="3969115" y="3187973"/>
          <a:ext cx="810871" cy="514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0779B5-DCB7-45FA-BF64-22F19A360393}">
      <dsp:nvSpPr>
        <dsp:cNvPr id="0" name=""/>
        <dsp:cNvSpPr/>
      </dsp:nvSpPr>
      <dsp:spPr>
        <a:xfrm>
          <a:off x="4059212" y="3273565"/>
          <a:ext cx="810871" cy="514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>
              <a:latin typeface="Times New Roman" pitchFamily="18" charset="0"/>
              <a:cs typeface="Times New Roman" pitchFamily="18" charset="0"/>
            </a:rPr>
            <a:t>Conoyer</a:t>
          </a:r>
          <a:endParaRPr lang="en-US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59212" y="3273565"/>
        <a:ext cx="810871" cy="514903"/>
      </dsp:txXfrm>
    </dsp:sp>
    <dsp:sp modelId="{4D9BE339-42B9-4F41-BC15-4C71485E5FDC}">
      <dsp:nvSpPr>
        <dsp:cNvPr id="0" name=""/>
        <dsp:cNvSpPr/>
      </dsp:nvSpPr>
      <dsp:spPr>
        <a:xfrm>
          <a:off x="3969115" y="3938705"/>
          <a:ext cx="810871" cy="795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0E60E-CF7D-4346-9369-C2BD49E93B59}">
      <dsp:nvSpPr>
        <dsp:cNvPr id="0" name=""/>
        <dsp:cNvSpPr/>
      </dsp:nvSpPr>
      <dsp:spPr>
        <a:xfrm>
          <a:off x="4059212" y="4024297"/>
          <a:ext cx="810871" cy="7950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imes New Roman" pitchFamily="18" charset="0"/>
              <a:cs typeface="Times New Roman" pitchFamily="18" charset="0"/>
            </a:rPr>
            <a:t>Church</a:t>
          </a:r>
          <a:endParaRPr lang="en-US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59212" y="4024297"/>
        <a:ext cx="810871" cy="795088"/>
      </dsp:txXfrm>
    </dsp:sp>
    <dsp:sp modelId="{F6E8633C-C123-4EEB-BB25-671D86D45EED}">
      <dsp:nvSpPr>
        <dsp:cNvPr id="0" name=""/>
        <dsp:cNvSpPr/>
      </dsp:nvSpPr>
      <dsp:spPr>
        <a:xfrm>
          <a:off x="4960180" y="3187973"/>
          <a:ext cx="810871" cy="514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9B5618-2D99-469A-BBAE-687F27F3ECD2}">
      <dsp:nvSpPr>
        <dsp:cNvPr id="0" name=""/>
        <dsp:cNvSpPr/>
      </dsp:nvSpPr>
      <dsp:spPr>
        <a:xfrm>
          <a:off x="5050277" y="3273565"/>
          <a:ext cx="810871" cy="514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>
              <a:latin typeface="Times New Roman" pitchFamily="18" charset="0"/>
              <a:cs typeface="Times New Roman" pitchFamily="18" charset="0"/>
            </a:rPr>
            <a:t>Rechimeau</a:t>
          </a:r>
          <a:endParaRPr lang="en-US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50277" y="3273565"/>
        <a:ext cx="810871" cy="514903"/>
      </dsp:txXfrm>
    </dsp:sp>
    <dsp:sp modelId="{0ECB0263-E102-4B56-B847-87EC0E1160E0}">
      <dsp:nvSpPr>
        <dsp:cNvPr id="0" name=""/>
        <dsp:cNvSpPr/>
      </dsp:nvSpPr>
      <dsp:spPr>
        <a:xfrm>
          <a:off x="4960180" y="3938705"/>
          <a:ext cx="810871" cy="813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BED939-E5C3-40F3-ACBF-D9292EE4EF52}">
      <dsp:nvSpPr>
        <dsp:cNvPr id="0" name=""/>
        <dsp:cNvSpPr/>
      </dsp:nvSpPr>
      <dsp:spPr>
        <a:xfrm>
          <a:off x="5050277" y="4024297"/>
          <a:ext cx="810871" cy="8134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imes New Roman" pitchFamily="18" charset="0"/>
              <a:cs typeface="Times New Roman" pitchFamily="18" charset="0"/>
            </a:rPr>
            <a:t>Church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imes New Roman" pitchFamily="18" charset="0"/>
              <a:cs typeface="Times New Roman" pitchFamily="18" charset="0"/>
            </a:rPr>
            <a:t>School</a:t>
          </a:r>
          <a:endParaRPr lang="en-US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50277" y="4024297"/>
        <a:ext cx="810871" cy="813439"/>
      </dsp:txXfrm>
    </dsp:sp>
    <dsp:sp modelId="{DAF8E31E-D22B-43D1-A330-67EC363FB193}">
      <dsp:nvSpPr>
        <dsp:cNvPr id="0" name=""/>
        <dsp:cNvSpPr/>
      </dsp:nvSpPr>
      <dsp:spPr>
        <a:xfrm>
          <a:off x="6529464" y="2198105"/>
          <a:ext cx="1636565" cy="7135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FFDDF9-6CFD-49E0-8936-BE9E2EC08FB0}">
      <dsp:nvSpPr>
        <dsp:cNvPr id="0" name=""/>
        <dsp:cNvSpPr/>
      </dsp:nvSpPr>
      <dsp:spPr>
        <a:xfrm>
          <a:off x="6619560" y="2283697"/>
          <a:ext cx="1636565" cy="713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Times New Roman" pitchFamily="18" charset="0"/>
              <a:cs typeface="Times New Roman" pitchFamily="18" charset="0"/>
            </a:rPr>
            <a:t>Southeast / </a:t>
          </a:r>
          <a:r>
            <a:rPr lang="en-US" sz="1400" b="1" kern="1200" dirty="0" err="1">
              <a:latin typeface="Times New Roman" pitchFamily="18" charset="0"/>
              <a:cs typeface="Times New Roman" pitchFamily="18" charset="0"/>
            </a:rPr>
            <a:t>Sud</a:t>
          </a:r>
          <a:endParaRPr lang="en-US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19560" y="2283697"/>
        <a:ext cx="1636565" cy="713547"/>
      </dsp:txXfrm>
    </dsp:sp>
    <dsp:sp modelId="{7365AD49-0DD9-4209-83A5-34BD0D852524}">
      <dsp:nvSpPr>
        <dsp:cNvPr id="0" name=""/>
        <dsp:cNvSpPr/>
      </dsp:nvSpPr>
      <dsp:spPr>
        <a:xfrm>
          <a:off x="5951246" y="3147481"/>
          <a:ext cx="810871" cy="514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5BDED3-0E2D-4011-B61B-61027B461434}">
      <dsp:nvSpPr>
        <dsp:cNvPr id="0" name=""/>
        <dsp:cNvSpPr/>
      </dsp:nvSpPr>
      <dsp:spPr>
        <a:xfrm>
          <a:off x="6041342" y="3233073"/>
          <a:ext cx="810871" cy="514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Marbial</a:t>
          </a:r>
          <a:endParaRPr lang="en-US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41342" y="3233073"/>
        <a:ext cx="810871" cy="514903"/>
      </dsp:txXfrm>
    </dsp:sp>
    <dsp:sp modelId="{E5EF2058-A8FB-4B40-B014-61250DDF9110}">
      <dsp:nvSpPr>
        <dsp:cNvPr id="0" name=""/>
        <dsp:cNvSpPr/>
      </dsp:nvSpPr>
      <dsp:spPr>
        <a:xfrm>
          <a:off x="5951246" y="3898213"/>
          <a:ext cx="810871" cy="674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43A28C-1C2E-44BE-AA71-AF584CBB1BCA}">
      <dsp:nvSpPr>
        <dsp:cNvPr id="0" name=""/>
        <dsp:cNvSpPr/>
      </dsp:nvSpPr>
      <dsp:spPr>
        <a:xfrm>
          <a:off x="6041342" y="3983805"/>
          <a:ext cx="810871" cy="674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Times New Roman" pitchFamily="18" charset="0"/>
              <a:cs typeface="Times New Roman" pitchFamily="18" charset="0"/>
            </a:rPr>
            <a:t>Church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Times New Roman" pitchFamily="18" charset="0"/>
              <a:cs typeface="Times New Roman" pitchFamily="18" charset="0"/>
            </a:rPr>
            <a:t>School</a:t>
          </a:r>
          <a:endParaRPr lang="en-US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41342" y="3983805"/>
        <a:ext cx="810871" cy="674786"/>
      </dsp:txXfrm>
    </dsp:sp>
    <dsp:sp modelId="{4D8FC672-4EB4-406D-BC24-E69C726CA754}">
      <dsp:nvSpPr>
        <dsp:cNvPr id="0" name=""/>
        <dsp:cNvSpPr/>
      </dsp:nvSpPr>
      <dsp:spPr>
        <a:xfrm>
          <a:off x="5951246" y="4808828"/>
          <a:ext cx="810871" cy="514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F6F127-E666-47CD-A3FB-F54A6193C6FC}">
      <dsp:nvSpPr>
        <dsp:cNvPr id="0" name=""/>
        <dsp:cNvSpPr/>
      </dsp:nvSpPr>
      <dsp:spPr>
        <a:xfrm>
          <a:off x="6041342" y="4894420"/>
          <a:ext cx="810871" cy="514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Times New Roman" pitchFamily="18" charset="0"/>
              <a:cs typeface="Times New Roman" pitchFamily="18" charset="0"/>
            </a:rPr>
            <a:t>Clinic</a:t>
          </a:r>
        </a:p>
      </dsp:txBody>
      <dsp:txXfrm>
        <a:off x="6041342" y="4894420"/>
        <a:ext cx="810871" cy="514903"/>
      </dsp:txXfrm>
    </dsp:sp>
    <dsp:sp modelId="{9274A28D-F8D1-44F9-A011-7213EFE7CA65}">
      <dsp:nvSpPr>
        <dsp:cNvPr id="0" name=""/>
        <dsp:cNvSpPr/>
      </dsp:nvSpPr>
      <dsp:spPr>
        <a:xfrm>
          <a:off x="6942311" y="3147481"/>
          <a:ext cx="810871" cy="514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D22900-2946-4819-92F8-63543EDB841A}">
      <dsp:nvSpPr>
        <dsp:cNvPr id="0" name=""/>
        <dsp:cNvSpPr/>
      </dsp:nvSpPr>
      <dsp:spPr>
        <a:xfrm>
          <a:off x="7032407" y="3233073"/>
          <a:ext cx="810871" cy="514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Lavoute</a:t>
          </a:r>
          <a:endParaRPr lang="en-US" sz="1100" b="1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32407" y="3233073"/>
        <a:ext cx="810871" cy="514903"/>
      </dsp:txXfrm>
    </dsp:sp>
    <dsp:sp modelId="{E7D73FA3-ACD9-425B-A5D0-2CA70CEC42BD}">
      <dsp:nvSpPr>
        <dsp:cNvPr id="0" name=""/>
        <dsp:cNvSpPr/>
      </dsp:nvSpPr>
      <dsp:spPr>
        <a:xfrm>
          <a:off x="6942311" y="3898213"/>
          <a:ext cx="810871" cy="7713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683A21-9678-4766-AB3B-FE557E8E9AAD}">
      <dsp:nvSpPr>
        <dsp:cNvPr id="0" name=""/>
        <dsp:cNvSpPr/>
      </dsp:nvSpPr>
      <dsp:spPr>
        <a:xfrm>
          <a:off x="7032407" y="3983805"/>
          <a:ext cx="810871" cy="7713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Church</a:t>
          </a:r>
          <a:endParaRPr lang="en-US" sz="1100" b="1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32407" y="3983805"/>
        <a:ext cx="810871" cy="771371"/>
      </dsp:txXfrm>
    </dsp:sp>
    <dsp:sp modelId="{9E9B92C7-B60D-4473-9FED-EEDB1B90B1B2}">
      <dsp:nvSpPr>
        <dsp:cNvPr id="0" name=""/>
        <dsp:cNvSpPr/>
      </dsp:nvSpPr>
      <dsp:spPr>
        <a:xfrm>
          <a:off x="7933376" y="3147481"/>
          <a:ext cx="810871" cy="514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CE0FD6-7C48-4F2A-B9C3-6822FA4C0E8F}">
      <dsp:nvSpPr>
        <dsp:cNvPr id="0" name=""/>
        <dsp:cNvSpPr/>
      </dsp:nvSpPr>
      <dsp:spPr>
        <a:xfrm>
          <a:off x="8023473" y="3233073"/>
          <a:ext cx="810871" cy="514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>
              <a:latin typeface="Times New Roman" pitchFamily="18" charset="0"/>
              <a:cs typeface="Times New Roman" pitchFamily="18" charset="0"/>
            </a:rPr>
            <a:t>Lamandier</a:t>
          </a:r>
          <a:endParaRPr lang="en-US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023473" y="3233073"/>
        <a:ext cx="810871" cy="514903"/>
      </dsp:txXfrm>
    </dsp:sp>
    <dsp:sp modelId="{242F3176-C71D-4A1D-9187-F48CAD9DA615}">
      <dsp:nvSpPr>
        <dsp:cNvPr id="0" name=""/>
        <dsp:cNvSpPr/>
      </dsp:nvSpPr>
      <dsp:spPr>
        <a:xfrm>
          <a:off x="7933376" y="3898213"/>
          <a:ext cx="810871" cy="8920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BF61FB-01F3-42C6-AA64-49581F44D53D}">
      <dsp:nvSpPr>
        <dsp:cNvPr id="0" name=""/>
        <dsp:cNvSpPr/>
      </dsp:nvSpPr>
      <dsp:spPr>
        <a:xfrm>
          <a:off x="8023473" y="3983805"/>
          <a:ext cx="810871" cy="8920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imes New Roman" pitchFamily="18" charset="0"/>
              <a:cs typeface="Times New Roman" pitchFamily="18" charset="0"/>
            </a:rPr>
            <a:t>Church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imes New Roman" pitchFamily="18" charset="0"/>
              <a:cs typeface="Times New Roman" pitchFamily="18" charset="0"/>
            </a:rPr>
            <a:t>School</a:t>
          </a:r>
          <a:endParaRPr lang="en-US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023473" y="3983805"/>
        <a:ext cx="810871" cy="8920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43DFB1-D57C-49DC-A337-8B93E2047DF7}">
      <dsp:nvSpPr>
        <dsp:cNvPr id="0" name=""/>
        <dsp:cNvSpPr/>
      </dsp:nvSpPr>
      <dsp:spPr>
        <a:xfrm>
          <a:off x="8293091" y="3662385"/>
          <a:ext cx="91440" cy="2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2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82242-62C6-4EAA-A20D-917682BFE854}">
      <dsp:nvSpPr>
        <dsp:cNvPr id="0" name=""/>
        <dsp:cNvSpPr/>
      </dsp:nvSpPr>
      <dsp:spPr>
        <a:xfrm>
          <a:off x="7347746" y="2911653"/>
          <a:ext cx="991065" cy="235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10"/>
              </a:lnTo>
              <a:lnTo>
                <a:pt x="991065" y="160710"/>
              </a:lnTo>
              <a:lnTo>
                <a:pt x="991065" y="23582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01EC8B-8E40-4B49-846E-0BCE47B1A193}">
      <dsp:nvSpPr>
        <dsp:cNvPr id="0" name=""/>
        <dsp:cNvSpPr/>
      </dsp:nvSpPr>
      <dsp:spPr>
        <a:xfrm>
          <a:off x="7302026" y="3662385"/>
          <a:ext cx="91440" cy="2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2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D4904-F123-4393-9877-4711E4DA0E4F}">
      <dsp:nvSpPr>
        <dsp:cNvPr id="0" name=""/>
        <dsp:cNvSpPr/>
      </dsp:nvSpPr>
      <dsp:spPr>
        <a:xfrm>
          <a:off x="7302026" y="2911653"/>
          <a:ext cx="91440" cy="2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2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29528-D249-4867-BBA5-22A5E51EE814}">
      <dsp:nvSpPr>
        <dsp:cNvPr id="0" name=""/>
        <dsp:cNvSpPr/>
      </dsp:nvSpPr>
      <dsp:spPr>
        <a:xfrm>
          <a:off x="6310961" y="4572999"/>
          <a:ext cx="91440" cy="2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2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B1DA69-866C-41A4-8746-14A87F28D88E}">
      <dsp:nvSpPr>
        <dsp:cNvPr id="0" name=""/>
        <dsp:cNvSpPr/>
      </dsp:nvSpPr>
      <dsp:spPr>
        <a:xfrm>
          <a:off x="6310961" y="3662385"/>
          <a:ext cx="91440" cy="2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2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E0528-E0F3-4BA2-B404-1EBDDB3E3C54}">
      <dsp:nvSpPr>
        <dsp:cNvPr id="0" name=""/>
        <dsp:cNvSpPr/>
      </dsp:nvSpPr>
      <dsp:spPr>
        <a:xfrm>
          <a:off x="6356681" y="2911653"/>
          <a:ext cx="991065" cy="235828"/>
        </a:xfrm>
        <a:custGeom>
          <a:avLst/>
          <a:gdLst/>
          <a:ahLst/>
          <a:cxnLst/>
          <a:rect l="0" t="0" r="0" b="0"/>
          <a:pathLst>
            <a:path>
              <a:moveTo>
                <a:pt x="991065" y="0"/>
              </a:moveTo>
              <a:lnTo>
                <a:pt x="991065" y="160710"/>
              </a:lnTo>
              <a:lnTo>
                <a:pt x="0" y="160710"/>
              </a:lnTo>
              <a:lnTo>
                <a:pt x="0" y="23582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6EC4A-0631-4A67-AE65-4E541B9C5533}">
      <dsp:nvSpPr>
        <dsp:cNvPr id="0" name=""/>
        <dsp:cNvSpPr/>
      </dsp:nvSpPr>
      <dsp:spPr>
        <a:xfrm>
          <a:off x="5048614" y="1809397"/>
          <a:ext cx="2299132" cy="388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590"/>
              </a:lnTo>
              <a:lnTo>
                <a:pt x="2299132" y="313590"/>
              </a:lnTo>
              <a:lnTo>
                <a:pt x="2299132" y="388708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3EEDD-B5AD-4ED6-853F-6FB09CF49328}">
      <dsp:nvSpPr>
        <dsp:cNvPr id="0" name=""/>
        <dsp:cNvSpPr/>
      </dsp:nvSpPr>
      <dsp:spPr>
        <a:xfrm>
          <a:off x="5319896" y="3702877"/>
          <a:ext cx="91440" cy="2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2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3145F-CE13-427C-8110-26524ADA11D4}">
      <dsp:nvSpPr>
        <dsp:cNvPr id="0" name=""/>
        <dsp:cNvSpPr/>
      </dsp:nvSpPr>
      <dsp:spPr>
        <a:xfrm>
          <a:off x="2887953" y="2952145"/>
          <a:ext cx="2477662" cy="235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10"/>
              </a:lnTo>
              <a:lnTo>
                <a:pt x="2477662" y="160710"/>
              </a:lnTo>
              <a:lnTo>
                <a:pt x="2477662" y="23582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75EB0D-3928-4B93-858C-1871A3D7D0FB}">
      <dsp:nvSpPr>
        <dsp:cNvPr id="0" name=""/>
        <dsp:cNvSpPr/>
      </dsp:nvSpPr>
      <dsp:spPr>
        <a:xfrm>
          <a:off x="4328831" y="3702877"/>
          <a:ext cx="91440" cy="2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2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CAFFA-93AE-4B24-AC50-84ACB12226E9}">
      <dsp:nvSpPr>
        <dsp:cNvPr id="0" name=""/>
        <dsp:cNvSpPr/>
      </dsp:nvSpPr>
      <dsp:spPr>
        <a:xfrm>
          <a:off x="2887953" y="2952145"/>
          <a:ext cx="1486597" cy="235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10"/>
              </a:lnTo>
              <a:lnTo>
                <a:pt x="1486597" y="160710"/>
              </a:lnTo>
              <a:lnTo>
                <a:pt x="1486597" y="23582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064ED-B8DB-4A48-A342-DF9CBDA20B20}">
      <dsp:nvSpPr>
        <dsp:cNvPr id="0" name=""/>
        <dsp:cNvSpPr/>
      </dsp:nvSpPr>
      <dsp:spPr>
        <a:xfrm>
          <a:off x="3337766" y="3702877"/>
          <a:ext cx="91440" cy="2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2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F07BF-8FC3-45FE-AE32-A2D17B6211B2}">
      <dsp:nvSpPr>
        <dsp:cNvPr id="0" name=""/>
        <dsp:cNvSpPr/>
      </dsp:nvSpPr>
      <dsp:spPr>
        <a:xfrm>
          <a:off x="2887953" y="2952145"/>
          <a:ext cx="495532" cy="235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10"/>
              </a:lnTo>
              <a:lnTo>
                <a:pt x="495532" y="160710"/>
              </a:lnTo>
              <a:lnTo>
                <a:pt x="495532" y="23582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A14FF-EBAB-4744-90B9-C39F06F1BBA3}">
      <dsp:nvSpPr>
        <dsp:cNvPr id="0" name=""/>
        <dsp:cNvSpPr/>
      </dsp:nvSpPr>
      <dsp:spPr>
        <a:xfrm>
          <a:off x="2346701" y="3702877"/>
          <a:ext cx="91440" cy="2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2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4CB36C-CCF4-4074-8005-B04AA98ED99B}">
      <dsp:nvSpPr>
        <dsp:cNvPr id="0" name=""/>
        <dsp:cNvSpPr/>
      </dsp:nvSpPr>
      <dsp:spPr>
        <a:xfrm>
          <a:off x="2392421" y="2952145"/>
          <a:ext cx="495532" cy="235828"/>
        </a:xfrm>
        <a:custGeom>
          <a:avLst/>
          <a:gdLst/>
          <a:ahLst/>
          <a:cxnLst/>
          <a:rect l="0" t="0" r="0" b="0"/>
          <a:pathLst>
            <a:path>
              <a:moveTo>
                <a:pt x="495532" y="0"/>
              </a:moveTo>
              <a:lnTo>
                <a:pt x="495532" y="160710"/>
              </a:lnTo>
              <a:lnTo>
                <a:pt x="0" y="160710"/>
              </a:lnTo>
              <a:lnTo>
                <a:pt x="0" y="23582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87EAC-726D-4866-A39A-8C678125F287}">
      <dsp:nvSpPr>
        <dsp:cNvPr id="0" name=""/>
        <dsp:cNvSpPr/>
      </dsp:nvSpPr>
      <dsp:spPr>
        <a:xfrm>
          <a:off x="1355636" y="4795571"/>
          <a:ext cx="91440" cy="2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2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E5937-D9E4-4E28-B832-350000957460}">
      <dsp:nvSpPr>
        <dsp:cNvPr id="0" name=""/>
        <dsp:cNvSpPr/>
      </dsp:nvSpPr>
      <dsp:spPr>
        <a:xfrm>
          <a:off x="1355636" y="3702877"/>
          <a:ext cx="91440" cy="2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2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EC2916-2EF2-45BE-AEBB-328673455206}">
      <dsp:nvSpPr>
        <dsp:cNvPr id="0" name=""/>
        <dsp:cNvSpPr/>
      </dsp:nvSpPr>
      <dsp:spPr>
        <a:xfrm>
          <a:off x="1401356" y="2952145"/>
          <a:ext cx="1486597" cy="235828"/>
        </a:xfrm>
        <a:custGeom>
          <a:avLst/>
          <a:gdLst/>
          <a:ahLst/>
          <a:cxnLst/>
          <a:rect l="0" t="0" r="0" b="0"/>
          <a:pathLst>
            <a:path>
              <a:moveTo>
                <a:pt x="1486597" y="0"/>
              </a:moveTo>
              <a:lnTo>
                <a:pt x="1486597" y="160710"/>
              </a:lnTo>
              <a:lnTo>
                <a:pt x="0" y="160710"/>
              </a:lnTo>
              <a:lnTo>
                <a:pt x="0" y="23582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99AE7-0508-482F-8B57-815F05352A52}">
      <dsp:nvSpPr>
        <dsp:cNvPr id="0" name=""/>
        <dsp:cNvSpPr/>
      </dsp:nvSpPr>
      <dsp:spPr>
        <a:xfrm>
          <a:off x="364571" y="4773508"/>
          <a:ext cx="91440" cy="2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2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BC7AD9-F68C-4849-B6C9-3CB3B1794ADE}">
      <dsp:nvSpPr>
        <dsp:cNvPr id="0" name=""/>
        <dsp:cNvSpPr/>
      </dsp:nvSpPr>
      <dsp:spPr>
        <a:xfrm>
          <a:off x="364571" y="3702877"/>
          <a:ext cx="91440" cy="2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2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2BAC18-80B6-47F4-A730-F33325C09DA2}">
      <dsp:nvSpPr>
        <dsp:cNvPr id="0" name=""/>
        <dsp:cNvSpPr/>
      </dsp:nvSpPr>
      <dsp:spPr>
        <a:xfrm>
          <a:off x="410291" y="2952145"/>
          <a:ext cx="2477662" cy="235828"/>
        </a:xfrm>
        <a:custGeom>
          <a:avLst/>
          <a:gdLst/>
          <a:ahLst/>
          <a:cxnLst/>
          <a:rect l="0" t="0" r="0" b="0"/>
          <a:pathLst>
            <a:path>
              <a:moveTo>
                <a:pt x="2477662" y="0"/>
              </a:moveTo>
              <a:lnTo>
                <a:pt x="2477662" y="160710"/>
              </a:lnTo>
              <a:lnTo>
                <a:pt x="0" y="160710"/>
              </a:lnTo>
              <a:lnTo>
                <a:pt x="0" y="23582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A94685-31CE-43EE-BCEB-CE988471F549}">
      <dsp:nvSpPr>
        <dsp:cNvPr id="0" name=""/>
        <dsp:cNvSpPr/>
      </dsp:nvSpPr>
      <dsp:spPr>
        <a:xfrm>
          <a:off x="2887953" y="1809397"/>
          <a:ext cx="2160660" cy="388708"/>
        </a:xfrm>
        <a:custGeom>
          <a:avLst/>
          <a:gdLst/>
          <a:ahLst/>
          <a:cxnLst/>
          <a:rect l="0" t="0" r="0" b="0"/>
          <a:pathLst>
            <a:path>
              <a:moveTo>
                <a:pt x="2160660" y="0"/>
              </a:moveTo>
              <a:lnTo>
                <a:pt x="2160660" y="313590"/>
              </a:lnTo>
              <a:lnTo>
                <a:pt x="0" y="313590"/>
              </a:lnTo>
              <a:lnTo>
                <a:pt x="0" y="388708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62AAD-CE91-4187-B945-7CC324C3A295}">
      <dsp:nvSpPr>
        <dsp:cNvPr id="0" name=""/>
        <dsp:cNvSpPr/>
      </dsp:nvSpPr>
      <dsp:spPr>
        <a:xfrm>
          <a:off x="3527703" y="1073224"/>
          <a:ext cx="3041822" cy="736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21DA10-6465-4295-BE0A-D37BDA3E6E37}">
      <dsp:nvSpPr>
        <dsp:cNvPr id="0" name=""/>
        <dsp:cNvSpPr/>
      </dsp:nvSpPr>
      <dsp:spPr>
        <a:xfrm>
          <a:off x="3617799" y="1158816"/>
          <a:ext cx="3041822" cy="7361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Times New Roman" pitchFamily="18" charset="0"/>
              <a:cs typeface="Times New Roman" pitchFamily="18" charset="0"/>
            </a:rPr>
            <a:t>OEBB Mission Structure</a:t>
          </a:r>
        </a:p>
      </dsp:txBody>
      <dsp:txXfrm>
        <a:off x="3617799" y="1158816"/>
        <a:ext cx="3041822" cy="736172"/>
      </dsp:txXfrm>
    </dsp:sp>
    <dsp:sp modelId="{17445E35-A8B8-4629-88CD-A85C4982A6E9}">
      <dsp:nvSpPr>
        <dsp:cNvPr id="0" name=""/>
        <dsp:cNvSpPr/>
      </dsp:nvSpPr>
      <dsp:spPr>
        <a:xfrm>
          <a:off x="1996960" y="2198105"/>
          <a:ext cx="1781987" cy="754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212A18-C3FD-4A62-9307-CAF1B42AB20A}">
      <dsp:nvSpPr>
        <dsp:cNvPr id="0" name=""/>
        <dsp:cNvSpPr/>
      </dsp:nvSpPr>
      <dsp:spPr>
        <a:xfrm>
          <a:off x="2087057" y="2283697"/>
          <a:ext cx="1781987" cy="754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latin typeface="Times New Roman" pitchFamily="18" charset="0"/>
              <a:cs typeface="Times New Roman" pitchFamily="18" charset="0"/>
            </a:rPr>
            <a:t>West /</a:t>
          </a:r>
          <a:r>
            <a:rPr lang="en-US" sz="1100" b="1" kern="1200" dirty="0" err="1">
              <a:latin typeface="Times New Roman" pitchFamily="18" charset="0"/>
              <a:cs typeface="Times New Roman" pitchFamily="18" charset="0"/>
            </a:rPr>
            <a:t>Ouest</a:t>
          </a:r>
          <a:endParaRPr lang="en-US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87057" y="2283697"/>
        <a:ext cx="1781987" cy="754039"/>
      </dsp:txXfrm>
    </dsp:sp>
    <dsp:sp modelId="{338BCA14-8430-4D27-A5F9-BCF4C7B974FF}">
      <dsp:nvSpPr>
        <dsp:cNvPr id="0" name=""/>
        <dsp:cNvSpPr/>
      </dsp:nvSpPr>
      <dsp:spPr>
        <a:xfrm>
          <a:off x="4855" y="3187973"/>
          <a:ext cx="810871" cy="514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A7A67A-B390-4344-A678-46A43916A231}">
      <dsp:nvSpPr>
        <dsp:cNvPr id="0" name=""/>
        <dsp:cNvSpPr/>
      </dsp:nvSpPr>
      <dsp:spPr>
        <a:xfrm>
          <a:off x="94952" y="3273565"/>
          <a:ext cx="810871" cy="514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>
              <a:latin typeface="Times New Roman" pitchFamily="18" charset="0"/>
              <a:cs typeface="Times New Roman" pitchFamily="18" charset="0"/>
            </a:rPr>
            <a:t>Delmas</a:t>
          </a:r>
          <a:endParaRPr lang="en-US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4952" y="3273565"/>
        <a:ext cx="810871" cy="514903"/>
      </dsp:txXfrm>
    </dsp:sp>
    <dsp:sp modelId="{4F610057-DC4B-4D45-98A8-B22C5559BE67}">
      <dsp:nvSpPr>
        <dsp:cNvPr id="0" name=""/>
        <dsp:cNvSpPr/>
      </dsp:nvSpPr>
      <dsp:spPr>
        <a:xfrm>
          <a:off x="4855" y="3938705"/>
          <a:ext cx="810871" cy="834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6D55C9-7C14-4903-93AF-6C179B0DEC48}">
      <dsp:nvSpPr>
        <dsp:cNvPr id="0" name=""/>
        <dsp:cNvSpPr/>
      </dsp:nvSpPr>
      <dsp:spPr>
        <a:xfrm>
          <a:off x="94952" y="4024297"/>
          <a:ext cx="810871" cy="834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Times New Roman" pitchFamily="18" charset="0"/>
              <a:cs typeface="Times New Roman" pitchFamily="18" charset="0"/>
            </a:rPr>
            <a:t>Church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Times New Roman" pitchFamily="18" charset="0"/>
              <a:cs typeface="Times New Roman" pitchFamily="18" charset="0"/>
            </a:rPr>
            <a:t>School</a:t>
          </a:r>
          <a:endParaRPr lang="en-US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4952" y="4024297"/>
        <a:ext cx="810871" cy="834802"/>
      </dsp:txXfrm>
    </dsp:sp>
    <dsp:sp modelId="{C2ADA069-AC3C-41F9-95D6-B30C9A4C3B1A}">
      <dsp:nvSpPr>
        <dsp:cNvPr id="0" name=""/>
        <dsp:cNvSpPr/>
      </dsp:nvSpPr>
      <dsp:spPr>
        <a:xfrm>
          <a:off x="4855" y="5009336"/>
          <a:ext cx="810871" cy="514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32F547-65B6-4317-BCDA-E12295ED5BB6}">
      <dsp:nvSpPr>
        <dsp:cNvPr id="0" name=""/>
        <dsp:cNvSpPr/>
      </dsp:nvSpPr>
      <dsp:spPr>
        <a:xfrm>
          <a:off x="94952" y="5094928"/>
          <a:ext cx="810871" cy="514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Times New Roman" pitchFamily="18" charset="0"/>
              <a:cs typeface="Times New Roman" pitchFamily="18" charset="0"/>
            </a:rPr>
            <a:t>Clinic</a:t>
          </a:r>
        </a:p>
      </dsp:txBody>
      <dsp:txXfrm>
        <a:off x="94952" y="5094928"/>
        <a:ext cx="810871" cy="514903"/>
      </dsp:txXfrm>
    </dsp:sp>
    <dsp:sp modelId="{899EF923-BB3A-46F3-9319-4F31DD6AFE34}">
      <dsp:nvSpPr>
        <dsp:cNvPr id="0" name=""/>
        <dsp:cNvSpPr/>
      </dsp:nvSpPr>
      <dsp:spPr>
        <a:xfrm>
          <a:off x="995920" y="3187973"/>
          <a:ext cx="810871" cy="514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AA2578-03DE-406E-953F-49EE17A1B328}">
      <dsp:nvSpPr>
        <dsp:cNvPr id="0" name=""/>
        <dsp:cNvSpPr/>
      </dsp:nvSpPr>
      <dsp:spPr>
        <a:xfrm>
          <a:off x="1086017" y="3273565"/>
          <a:ext cx="810871" cy="514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Cabaret</a:t>
          </a:r>
        </a:p>
      </dsp:txBody>
      <dsp:txXfrm>
        <a:off x="1086017" y="3273565"/>
        <a:ext cx="810871" cy="514903"/>
      </dsp:txXfrm>
    </dsp:sp>
    <dsp:sp modelId="{4F3246EC-C949-4EF0-BFD7-C61BB1A0367B}">
      <dsp:nvSpPr>
        <dsp:cNvPr id="0" name=""/>
        <dsp:cNvSpPr/>
      </dsp:nvSpPr>
      <dsp:spPr>
        <a:xfrm>
          <a:off x="995920" y="3938705"/>
          <a:ext cx="810871" cy="8568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E997C6-D586-4CDB-97C1-B68D1098903B}">
      <dsp:nvSpPr>
        <dsp:cNvPr id="0" name=""/>
        <dsp:cNvSpPr/>
      </dsp:nvSpPr>
      <dsp:spPr>
        <a:xfrm>
          <a:off x="1086017" y="4024297"/>
          <a:ext cx="810871" cy="8568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Church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School</a:t>
          </a:r>
          <a:endParaRPr lang="en-US" sz="1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86017" y="4024297"/>
        <a:ext cx="810871" cy="856866"/>
      </dsp:txXfrm>
    </dsp:sp>
    <dsp:sp modelId="{AA2C24AD-20F2-4164-8D9C-7037569D233E}">
      <dsp:nvSpPr>
        <dsp:cNvPr id="0" name=""/>
        <dsp:cNvSpPr/>
      </dsp:nvSpPr>
      <dsp:spPr>
        <a:xfrm>
          <a:off x="995920" y="5031400"/>
          <a:ext cx="810871" cy="514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6ED895-74E1-4D0D-BA1A-9B05E35429C6}">
      <dsp:nvSpPr>
        <dsp:cNvPr id="0" name=""/>
        <dsp:cNvSpPr/>
      </dsp:nvSpPr>
      <dsp:spPr>
        <a:xfrm>
          <a:off x="1086017" y="5116992"/>
          <a:ext cx="810871" cy="514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Clinic</a:t>
          </a:r>
          <a:endParaRPr lang="en-US" sz="16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86017" y="5116992"/>
        <a:ext cx="810871" cy="514903"/>
      </dsp:txXfrm>
    </dsp:sp>
    <dsp:sp modelId="{865DE9C9-B2A1-401E-BC69-D465D6DE7733}">
      <dsp:nvSpPr>
        <dsp:cNvPr id="0" name=""/>
        <dsp:cNvSpPr/>
      </dsp:nvSpPr>
      <dsp:spPr>
        <a:xfrm>
          <a:off x="1986985" y="3187973"/>
          <a:ext cx="810871" cy="514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002F59-3513-4E77-8091-E3E1F6E0B9E6}">
      <dsp:nvSpPr>
        <dsp:cNvPr id="0" name=""/>
        <dsp:cNvSpPr/>
      </dsp:nvSpPr>
      <dsp:spPr>
        <a:xfrm>
          <a:off x="2077082" y="3273565"/>
          <a:ext cx="810871" cy="514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Cazale</a:t>
          </a:r>
          <a:endParaRPr lang="en-US" sz="11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77082" y="3273565"/>
        <a:ext cx="810871" cy="514903"/>
      </dsp:txXfrm>
    </dsp:sp>
    <dsp:sp modelId="{ECE56151-6089-4E81-B7D2-65217E6B57EC}">
      <dsp:nvSpPr>
        <dsp:cNvPr id="0" name=""/>
        <dsp:cNvSpPr/>
      </dsp:nvSpPr>
      <dsp:spPr>
        <a:xfrm>
          <a:off x="1986985" y="3938705"/>
          <a:ext cx="810871" cy="834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F93E1A-939B-4F5B-B765-D6FA22AE7593}">
      <dsp:nvSpPr>
        <dsp:cNvPr id="0" name=""/>
        <dsp:cNvSpPr/>
      </dsp:nvSpPr>
      <dsp:spPr>
        <a:xfrm>
          <a:off x="2077082" y="4024297"/>
          <a:ext cx="810871" cy="834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imes New Roman" pitchFamily="18" charset="0"/>
              <a:cs typeface="Times New Roman" pitchFamily="18" charset="0"/>
            </a:rPr>
            <a:t>Church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imes New Roman" pitchFamily="18" charset="0"/>
              <a:cs typeface="Times New Roman" pitchFamily="18" charset="0"/>
            </a:rPr>
            <a:t>School</a:t>
          </a:r>
          <a:endParaRPr lang="en-US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77082" y="4024297"/>
        <a:ext cx="810871" cy="834112"/>
      </dsp:txXfrm>
    </dsp:sp>
    <dsp:sp modelId="{8B961A06-A8E7-44B9-BBCE-D4D3355C4F37}">
      <dsp:nvSpPr>
        <dsp:cNvPr id="0" name=""/>
        <dsp:cNvSpPr/>
      </dsp:nvSpPr>
      <dsp:spPr>
        <a:xfrm>
          <a:off x="2978050" y="3187973"/>
          <a:ext cx="810871" cy="514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043487-50B8-48C5-9085-7D8C18CEEAF4}">
      <dsp:nvSpPr>
        <dsp:cNvPr id="0" name=""/>
        <dsp:cNvSpPr/>
      </dsp:nvSpPr>
      <dsp:spPr>
        <a:xfrm>
          <a:off x="3068147" y="3273565"/>
          <a:ext cx="810871" cy="514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latin typeface="Times New Roman" pitchFamily="18" charset="0"/>
              <a:cs typeface="Times New Roman" pitchFamily="18" charset="0"/>
            </a:rPr>
            <a:t>Font Blanc</a:t>
          </a:r>
        </a:p>
      </dsp:txBody>
      <dsp:txXfrm>
        <a:off x="3068147" y="3273565"/>
        <a:ext cx="810871" cy="514903"/>
      </dsp:txXfrm>
    </dsp:sp>
    <dsp:sp modelId="{8CBE0993-B066-4849-9843-CC351D845FCD}">
      <dsp:nvSpPr>
        <dsp:cNvPr id="0" name=""/>
        <dsp:cNvSpPr/>
      </dsp:nvSpPr>
      <dsp:spPr>
        <a:xfrm>
          <a:off x="2978050" y="3938705"/>
          <a:ext cx="810871" cy="709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980EF7-207D-4759-92FE-743C7319EF5B}">
      <dsp:nvSpPr>
        <dsp:cNvPr id="0" name=""/>
        <dsp:cNvSpPr/>
      </dsp:nvSpPr>
      <dsp:spPr>
        <a:xfrm>
          <a:off x="3068147" y="4024297"/>
          <a:ext cx="810871" cy="7096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imes New Roman" pitchFamily="18" charset="0"/>
              <a:cs typeface="Times New Roman" pitchFamily="18" charset="0"/>
            </a:rPr>
            <a:t>Church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imes New Roman" pitchFamily="18" charset="0"/>
              <a:cs typeface="Times New Roman" pitchFamily="18" charset="0"/>
            </a:rPr>
            <a:t>School</a:t>
          </a:r>
          <a:endParaRPr lang="en-US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68147" y="4024297"/>
        <a:ext cx="810871" cy="709655"/>
      </dsp:txXfrm>
    </dsp:sp>
    <dsp:sp modelId="{088085FF-9517-41A1-9424-E29BB31E9733}">
      <dsp:nvSpPr>
        <dsp:cNvPr id="0" name=""/>
        <dsp:cNvSpPr/>
      </dsp:nvSpPr>
      <dsp:spPr>
        <a:xfrm>
          <a:off x="3969115" y="3187973"/>
          <a:ext cx="810871" cy="514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0779B5-DCB7-45FA-BF64-22F19A360393}">
      <dsp:nvSpPr>
        <dsp:cNvPr id="0" name=""/>
        <dsp:cNvSpPr/>
      </dsp:nvSpPr>
      <dsp:spPr>
        <a:xfrm>
          <a:off x="4059212" y="3273565"/>
          <a:ext cx="810871" cy="514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>
              <a:latin typeface="Times New Roman" pitchFamily="18" charset="0"/>
              <a:cs typeface="Times New Roman" pitchFamily="18" charset="0"/>
            </a:rPr>
            <a:t>Conoyer</a:t>
          </a:r>
          <a:endParaRPr lang="en-US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59212" y="3273565"/>
        <a:ext cx="810871" cy="514903"/>
      </dsp:txXfrm>
    </dsp:sp>
    <dsp:sp modelId="{4D9BE339-42B9-4F41-BC15-4C71485E5FDC}">
      <dsp:nvSpPr>
        <dsp:cNvPr id="0" name=""/>
        <dsp:cNvSpPr/>
      </dsp:nvSpPr>
      <dsp:spPr>
        <a:xfrm>
          <a:off x="3969115" y="3938705"/>
          <a:ext cx="810871" cy="795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0E60E-CF7D-4346-9369-C2BD49E93B59}">
      <dsp:nvSpPr>
        <dsp:cNvPr id="0" name=""/>
        <dsp:cNvSpPr/>
      </dsp:nvSpPr>
      <dsp:spPr>
        <a:xfrm>
          <a:off x="4059212" y="4024297"/>
          <a:ext cx="810871" cy="7950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imes New Roman" pitchFamily="18" charset="0"/>
              <a:cs typeface="Times New Roman" pitchFamily="18" charset="0"/>
            </a:rPr>
            <a:t>Church</a:t>
          </a:r>
          <a:endParaRPr lang="en-US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59212" y="4024297"/>
        <a:ext cx="810871" cy="795088"/>
      </dsp:txXfrm>
    </dsp:sp>
    <dsp:sp modelId="{F6E8633C-C123-4EEB-BB25-671D86D45EED}">
      <dsp:nvSpPr>
        <dsp:cNvPr id="0" name=""/>
        <dsp:cNvSpPr/>
      </dsp:nvSpPr>
      <dsp:spPr>
        <a:xfrm>
          <a:off x="4960180" y="3187973"/>
          <a:ext cx="810871" cy="514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9B5618-2D99-469A-BBAE-687F27F3ECD2}">
      <dsp:nvSpPr>
        <dsp:cNvPr id="0" name=""/>
        <dsp:cNvSpPr/>
      </dsp:nvSpPr>
      <dsp:spPr>
        <a:xfrm>
          <a:off x="5050277" y="3273565"/>
          <a:ext cx="810871" cy="514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>
              <a:latin typeface="Times New Roman" pitchFamily="18" charset="0"/>
              <a:cs typeface="Times New Roman" pitchFamily="18" charset="0"/>
            </a:rPr>
            <a:t>Rechimeau</a:t>
          </a:r>
          <a:endParaRPr lang="en-US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50277" y="3273565"/>
        <a:ext cx="810871" cy="514903"/>
      </dsp:txXfrm>
    </dsp:sp>
    <dsp:sp modelId="{0ECB0263-E102-4B56-B847-87EC0E1160E0}">
      <dsp:nvSpPr>
        <dsp:cNvPr id="0" name=""/>
        <dsp:cNvSpPr/>
      </dsp:nvSpPr>
      <dsp:spPr>
        <a:xfrm>
          <a:off x="4960180" y="3938705"/>
          <a:ext cx="810871" cy="813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BED939-E5C3-40F3-ACBF-D9292EE4EF52}">
      <dsp:nvSpPr>
        <dsp:cNvPr id="0" name=""/>
        <dsp:cNvSpPr/>
      </dsp:nvSpPr>
      <dsp:spPr>
        <a:xfrm>
          <a:off x="5050277" y="4024297"/>
          <a:ext cx="810871" cy="8134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imes New Roman" pitchFamily="18" charset="0"/>
              <a:cs typeface="Times New Roman" pitchFamily="18" charset="0"/>
            </a:rPr>
            <a:t>Church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imes New Roman" pitchFamily="18" charset="0"/>
              <a:cs typeface="Times New Roman" pitchFamily="18" charset="0"/>
            </a:rPr>
            <a:t>School</a:t>
          </a:r>
          <a:endParaRPr lang="en-US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50277" y="4024297"/>
        <a:ext cx="810871" cy="813439"/>
      </dsp:txXfrm>
    </dsp:sp>
    <dsp:sp modelId="{DAF8E31E-D22B-43D1-A330-67EC363FB193}">
      <dsp:nvSpPr>
        <dsp:cNvPr id="0" name=""/>
        <dsp:cNvSpPr/>
      </dsp:nvSpPr>
      <dsp:spPr>
        <a:xfrm>
          <a:off x="6529464" y="2198105"/>
          <a:ext cx="1636565" cy="7135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FFDDF9-6CFD-49E0-8936-BE9E2EC08FB0}">
      <dsp:nvSpPr>
        <dsp:cNvPr id="0" name=""/>
        <dsp:cNvSpPr/>
      </dsp:nvSpPr>
      <dsp:spPr>
        <a:xfrm>
          <a:off x="6619560" y="2283697"/>
          <a:ext cx="1636565" cy="713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>
              <a:latin typeface="Times New Roman" pitchFamily="18" charset="0"/>
              <a:cs typeface="Times New Roman" pitchFamily="18" charset="0"/>
            </a:rPr>
            <a:t>Southeast / </a:t>
          </a:r>
          <a:r>
            <a:rPr lang="en-US" sz="1050" b="1" kern="1200" dirty="0" err="1">
              <a:latin typeface="Times New Roman" pitchFamily="18" charset="0"/>
              <a:cs typeface="Times New Roman" pitchFamily="18" charset="0"/>
            </a:rPr>
            <a:t>Sud</a:t>
          </a:r>
          <a:endParaRPr lang="en-US" sz="105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19560" y="2283697"/>
        <a:ext cx="1636565" cy="713547"/>
      </dsp:txXfrm>
    </dsp:sp>
    <dsp:sp modelId="{7365AD49-0DD9-4209-83A5-34BD0D852524}">
      <dsp:nvSpPr>
        <dsp:cNvPr id="0" name=""/>
        <dsp:cNvSpPr/>
      </dsp:nvSpPr>
      <dsp:spPr>
        <a:xfrm>
          <a:off x="5951246" y="3147481"/>
          <a:ext cx="810871" cy="514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5BDED3-0E2D-4011-B61B-61027B461434}">
      <dsp:nvSpPr>
        <dsp:cNvPr id="0" name=""/>
        <dsp:cNvSpPr/>
      </dsp:nvSpPr>
      <dsp:spPr>
        <a:xfrm>
          <a:off x="6041342" y="3233073"/>
          <a:ext cx="810871" cy="514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Marbial</a:t>
          </a:r>
          <a:endParaRPr lang="en-US" sz="14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41342" y="3233073"/>
        <a:ext cx="810871" cy="514903"/>
      </dsp:txXfrm>
    </dsp:sp>
    <dsp:sp modelId="{E5EF2058-A8FB-4B40-B014-61250DDF9110}">
      <dsp:nvSpPr>
        <dsp:cNvPr id="0" name=""/>
        <dsp:cNvSpPr/>
      </dsp:nvSpPr>
      <dsp:spPr>
        <a:xfrm>
          <a:off x="5951246" y="3898213"/>
          <a:ext cx="810871" cy="674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43A28C-1C2E-44BE-AA71-AF584CBB1BCA}">
      <dsp:nvSpPr>
        <dsp:cNvPr id="0" name=""/>
        <dsp:cNvSpPr/>
      </dsp:nvSpPr>
      <dsp:spPr>
        <a:xfrm>
          <a:off x="6041342" y="3983805"/>
          <a:ext cx="810871" cy="674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Church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School</a:t>
          </a:r>
          <a:endParaRPr lang="en-US" sz="14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41342" y="3983805"/>
        <a:ext cx="810871" cy="674786"/>
      </dsp:txXfrm>
    </dsp:sp>
    <dsp:sp modelId="{4D8FC672-4EB4-406D-BC24-E69C726CA754}">
      <dsp:nvSpPr>
        <dsp:cNvPr id="0" name=""/>
        <dsp:cNvSpPr/>
      </dsp:nvSpPr>
      <dsp:spPr>
        <a:xfrm>
          <a:off x="5951246" y="4808828"/>
          <a:ext cx="810871" cy="514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F6F127-E666-47CD-A3FB-F54A6193C6FC}">
      <dsp:nvSpPr>
        <dsp:cNvPr id="0" name=""/>
        <dsp:cNvSpPr/>
      </dsp:nvSpPr>
      <dsp:spPr>
        <a:xfrm>
          <a:off x="6041342" y="4894420"/>
          <a:ext cx="810871" cy="514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Clinic</a:t>
          </a:r>
        </a:p>
      </dsp:txBody>
      <dsp:txXfrm>
        <a:off x="6041342" y="4894420"/>
        <a:ext cx="810871" cy="514903"/>
      </dsp:txXfrm>
    </dsp:sp>
    <dsp:sp modelId="{9274A28D-F8D1-44F9-A011-7213EFE7CA65}">
      <dsp:nvSpPr>
        <dsp:cNvPr id="0" name=""/>
        <dsp:cNvSpPr/>
      </dsp:nvSpPr>
      <dsp:spPr>
        <a:xfrm>
          <a:off x="6942311" y="3147481"/>
          <a:ext cx="810871" cy="514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D22900-2946-4819-92F8-63543EDB841A}">
      <dsp:nvSpPr>
        <dsp:cNvPr id="0" name=""/>
        <dsp:cNvSpPr/>
      </dsp:nvSpPr>
      <dsp:spPr>
        <a:xfrm>
          <a:off x="7032407" y="3233073"/>
          <a:ext cx="810871" cy="514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Lavoute</a:t>
          </a:r>
          <a:endParaRPr lang="en-US" sz="1100" b="1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32407" y="3233073"/>
        <a:ext cx="810871" cy="514903"/>
      </dsp:txXfrm>
    </dsp:sp>
    <dsp:sp modelId="{E7D73FA3-ACD9-425B-A5D0-2CA70CEC42BD}">
      <dsp:nvSpPr>
        <dsp:cNvPr id="0" name=""/>
        <dsp:cNvSpPr/>
      </dsp:nvSpPr>
      <dsp:spPr>
        <a:xfrm>
          <a:off x="6942311" y="3898213"/>
          <a:ext cx="810871" cy="7713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683A21-9678-4766-AB3B-FE557E8E9AAD}">
      <dsp:nvSpPr>
        <dsp:cNvPr id="0" name=""/>
        <dsp:cNvSpPr/>
      </dsp:nvSpPr>
      <dsp:spPr>
        <a:xfrm>
          <a:off x="7032407" y="3983805"/>
          <a:ext cx="810871" cy="7713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Church</a:t>
          </a:r>
          <a:endParaRPr lang="en-US" sz="1100" b="1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32407" y="3983805"/>
        <a:ext cx="810871" cy="771371"/>
      </dsp:txXfrm>
    </dsp:sp>
    <dsp:sp modelId="{9E9B92C7-B60D-4473-9FED-EEDB1B90B1B2}">
      <dsp:nvSpPr>
        <dsp:cNvPr id="0" name=""/>
        <dsp:cNvSpPr/>
      </dsp:nvSpPr>
      <dsp:spPr>
        <a:xfrm>
          <a:off x="7933376" y="3147481"/>
          <a:ext cx="810871" cy="514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CE0FD6-7C48-4F2A-B9C3-6822FA4C0E8F}">
      <dsp:nvSpPr>
        <dsp:cNvPr id="0" name=""/>
        <dsp:cNvSpPr/>
      </dsp:nvSpPr>
      <dsp:spPr>
        <a:xfrm>
          <a:off x="8023473" y="3233073"/>
          <a:ext cx="810871" cy="514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>
              <a:latin typeface="Times New Roman" pitchFamily="18" charset="0"/>
              <a:cs typeface="Times New Roman" pitchFamily="18" charset="0"/>
            </a:rPr>
            <a:t>Lamandier</a:t>
          </a:r>
          <a:endParaRPr lang="en-US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023473" y="3233073"/>
        <a:ext cx="810871" cy="514903"/>
      </dsp:txXfrm>
    </dsp:sp>
    <dsp:sp modelId="{242F3176-C71D-4A1D-9187-F48CAD9DA615}">
      <dsp:nvSpPr>
        <dsp:cNvPr id="0" name=""/>
        <dsp:cNvSpPr/>
      </dsp:nvSpPr>
      <dsp:spPr>
        <a:xfrm>
          <a:off x="7933376" y="3898213"/>
          <a:ext cx="810871" cy="8920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BF61FB-01F3-42C6-AA64-49581F44D53D}">
      <dsp:nvSpPr>
        <dsp:cNvPr id="0" name=""/>
        <dsp:cNvSpPr/>
      </dsp:nvSpPr>
      <dsp:spPr>
        <a:xfrm>
          <a:off x="8023473" y="3983805"/>
          <a:ext cx="810871" cy="8920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Times New Roman" pitchFamily="18" charset="0"/>
              <a:cs typeface="Times New Roman" pitchFamily="18" charset="0"/>
            </a:rPr>
            <a:t>Church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Times New Roman" pitchFamily="18" charset="0"/>
              <a:cs typeface="Times New Roman" pitchFamily="18" charset="0"/>
            </a:rPr>
            <a:t>School</a:t>
          </a:r>
          <a:endParaRPr lang="en-US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023473" y="3983805"/>
        <a:ext cx="810871" cy="89207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43DFB1-D57C-49DC-A337-8B93E2047DF7}">
      <dsp:nvSpPr>
        <dsp:cNvPr id="0" name=""/>
        <dsp:cNvSpPr/>
      </dsp:nvSpPr>
      <dsp:spPr>
        <a:xfrm>
          <a:off x="8293091" y="3662385"/>
          <a:ext cx="91440" cy="2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2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82242-62C6-4EAA-A20D-917682BFE854}">
      <dsp:nvSpPr>
        <dsp:cNvPr id="0" name=""/>
        <dsp:cNvSpPr/>
      </dsp:nvSpPr>
      <dsp:spPr>
        <a:xfrm>
          <a:off x="7347746" y="2911653"/>
          <a:ext cx="991065" cy="235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10"/>
              </a:lnTo>
              <a:lnTo>
                <a:pt x="991065" y="160710"/>
              </a:lnTo>
              <a:lnTo>
                <a:pt x="991065" y="23582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01EC8B-8E40-4B49-846E-0BCE47B1A193}">
      <dsp:nvSpPr>
        <dsp:cNvPr id="0" name=""/>
        <dsp:cNvSpPr/>
      </dsp:nvSpPr>
      <dsp:spPr>
        <a:xfrm>
          <a:off x="7302026" y="3662385"/>
          <a:ext cx="91440" cy="2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2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D4904-F123-4393-9877-4711E4DA0E4F}">
      <dsp:nvSpPr>
        <dsp:cNvPr id="0" name=""/>
        <dsp:cNvSpPr/>
      </dsp:nvSpPr>
      <dsp:spPr>
        <a:xfrm>
          <a:off x="7302026" y="2911653"/>
          <a:ext cx="91440" cy="2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2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29528-D249-4867-BBA5-22A5E51EE814}">
      <dsp:nvSpPr>
        <dsp:cNvPr id="0" name=""/>
        <dsp:cNvSpPr/>
      </dsp:nvSpPr>
      <dsp:spPr>
        <a:xfrm>
          <a:off x="6310961" y="4572999"/>
          <a:ext cx="91440" cy="2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2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B1DA69-866C-41A4-8746-14A87F28D88E}">
      <dsp:nvSpPr>
        <dsp:cNvPr id="0" name=""/>
        <dsp:cNvSpPr/>
      </dsp:nvSpPr>
      <dsp:spPr>
        <a:xfrm>
          <a:off x="6310961" y="3662385"/>
          <a:ext cx="91440" cy="2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2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E0528-E0F3-4BA2-B404-1EBDDB3E3C54}">
      <dsp:nvSpPr>
        <dsp:cNvPr id="0" name=""/>
        <dsp:cNvSpPr/>
      </dsp:nvSpPr>
      <dsp:spPr>
        <a:xfrm>
          <a:off x="6356681" y="2911653"/>
          <a:ext cx="991065" cy="235828"/>
        </a:xfrm>
        <a:custGeom>
          <a:avLst/>
          <a:gdLst/>
          <a:ahLst/>
          <a:cxnLst/>
          <a:rect l="0" t="0" r="0" b="0"/>
          <a:pathLst>
            <a:path>
              <a:moveTo>
                <a:pt x="991065" y="0"/>
              </a:moveTo>
              <a:lnTo>
                <a:pt x="991065" y="160710"/>
              </a:lnTo>
              <a:lnTo>
                <a:pt x="0" y="160710"/>
              </a:lnTo>
              <a:lnTo>
                <a:pt x="0" y="23582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6EC4A-0631-4A67-AE65-4E541B9C5533}">
      <dsp:nvSpPr>
        <dsp:cNvPr id="0" name=""/>
        <dsp:cNvSpPr/>
      </dsp:nvSpPr>
      <dsp:spPr>
        <a:xfrm>
          <a:off x="5048614" y="1809397"/>
          <a:ext cx="2299132" cy="388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590"/>
              </a:lnTo>
              <a:lnTo>
                <a:pt x="2299132" y="313590"/>
              </a:lnTo>
              <a:lnTo>
                <a:pt x="2299132" y="388708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3EEDD-B5AD-4ED6-853F-6FB09CF49328}">
      <dsp:nvSpPr>
        <dsp:cNvPr id="0" name=""/>
        <dsp:cNvSpPr/>
      </dsp:nvSpPr>
      <dsp:spPr>
        <a:xfrm>
          <a:off x="5319896" y="3702877"/>
          <a:ext cx="91440" cy="2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2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3145F-CE13-427C-8110-26524ADA11D4}">
      <dsp:nvSpPr>
        <dsp:cNvPr id="0" name=""/>
        <dsp:cNvSpPr/>
      </dsp:nvSpPr>
      <dsp:spPr>
        <a:xfrm>
          <a:off x="2887953" y="2952145"/>
          <a:ext cx="2477662" cy="235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10"/>
              </a:lnTo>
              <a:lnTo>
                <a:pt x="2477662" y="160710"/>
              </a:lnTo>
              <a:lnTo>
                <a:pt x="2477662" y="23582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75EB0D-3928-4B93-858C-1871A3D7D0FB}">
      <dsp:nvSpPr>
        <dsp:cNvPr id="0" name=""/>
        <dsp:cNvSpPr/>
      </dsp:nvSpPr>
      <dsp:spPr>
        <a:xfrm>
          <a:off x="4328831" y="3702877"/>
          <a:ext cx="91440" cy="2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2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CAFFA-93AE-4B24-AC50-84ACB12226E9}">
      <dsp:nvSpPr>
        <dsp:cNvPr id="0" name=""/>
        <dsp:cNvSpPr/>
      </dsp:nvSpPr>
      <dsp:spPr>
        <a:xfrm>
          <a:off x="2887953" y="2952145"/>
          <a:ext cx="1486597" cy="235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10"/>
              </a:lnTo>
              <a:lnTo>
                <a:pt x="1486597" y="160710"/>
              </a:lnTo>
              <a:lnTo>
                <a:pt x="1486597" y="23582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064ED-B8DB-4A48-A342-DF9CBDA20B20}">
      <dsp:nvSpPr>
        <dsp:cNvPr id="0" name=""/>
        <dsp:cNvSpPr/>
      </dsp:nvSpPr>
      <dsp:spPr>
        <a:xfrm>
          <a:off x="3337766" y="3702877"/>
          <a:ext cx="91440" cy="2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2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F07BF-8FC3-45FE-AE32-A2D17B6211B2}">
      <dsp:nvSpPr>
        <dsp:cNvPr id="0" name=""/>
        <dsp:cNvSpPr/>
      </dsp:nvSpPr>
      <dsp:spPr>
        <a:xfrm>
          <a:off x="2887953" y="2952145"/>
          <a:ext cx="495532" cy="235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10"/>
              </a:lnTo>
              <a:lnTo>
                <a:pt x="495532" y="160710"/>
              </a:lnTo>
              <a:lnTo>
                <a:pt x="495532" y="23582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A14FF-EBAB-4744-90B9-C39F06F1BBA3}">
      <dsp:nvSpPr>
        <dsp:cNvPr id="0" name=""/>
        <dsp:cNvSpPr/>
      </dsp:nvSpPr>
      <dsp:spPr>
        <a:xfrm>
          <a:off x="2346701" y="3702877"/>
          <a:ext cx="91440" cy="2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2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4CB36C-CCF4-4074-8005-B04AA98ED99B}">
      <dsp:nvSpPr>
        <dsp:cNvPr id="0" name=""/>
        <dsp:cNvSpPr/>
      </dsp:nvSpPr>
      <dsp:spPr>
        <a:xfrm>
          <a:off x="2392421" y="2952145"/>
          <a:ext cx="495532" cy="235828"/>
        </a:xfrm>
        <a:custGeom>
          <a:avLst/>
          <a:gdLst/>
          <a:ahLst/>
          <a:cxnLst/>
          <a:rect l="0" t="0" r="0" b="0"/>
          <a:pathLst>
            <a:path>
              <a:moveTo>
                <a:pt x="495532" y="0"/>
              </a:moveTo>
              <a:lnTo>
                <a:pt x="495532" y="160710"/>
              </a:lnTo>
              <a:lnTo>
                <a:pt x="0" y="160710"/>
              </a:lnTo>
              <a:lnTo>
                <a:pt x="0" y="23582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87EAC-726D-4866-A39A-8C678125F287}">
      <dsp:nvSpPr>
        <dsp:cNvPr id="0" name=""/>
        <dsp:cNvSpPr/>
      </dsp:nvSpPr>
      <dsp:spPr>
        <a:xfrm>
          <a:off x="1355636" y="4795571"/>
          <a:ext cx="91440" cy="2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2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E5937-D9E4-4E28-B832-350000957460}">
      <dsp:nvSpPr>
        <dsp:cNvPr id="0" name=""/>
        <dsp:cNvSpPr/>
      </dsp:nvSpPr>
      <dsp:spPr>
        <a:xfrm>
          <a:off x="1355636" y="3702877"/>
          <a:ext cx="91440" cy="2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2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EC2916-2EF2-45BE-AEBB-328673455206}">
      <dsp:nvSpPr>
        <dsp:cNvPr id="0" name=""/>
        <dsp:cNvSpPr/>
      </dsp:nvSpPr>
      <dsp:spPr>
        <a:xfrm>
          <a:off x="1401356" y="2952145"/>
          <a:ext cx="1486597" cy="235828"/>
        </a:xfrm>
        <a:custGeom>
          <a:avLst/>
          <a:gdLst/>
          <a:ahLst/>
          <a:cxnLst/>
          <a:rect l="0" t="0" r="0" b="0"/>
          <a:pathLst>
            <a:path>
              <a:moveTo>
                <a:pt x="1486597" y="0"/>
              </a:moveTo>
              <a:lnTo>
                <a:pt x="1486597" y="160710"/>
              </a:lnTo>
              <a:lnTo>
                <a:pt x="0" y="160710"/>
              </a:lnTo>
              <a:lnTo>
                <a:pt x="0" y="23582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99AE7-0508-482F-8B57-815F05352A52}">
      <dsp:nvSpPr>
        <dsp:cNvPr id="0" name=""/>
        <dsp:cNvSpPr/>
      </dsp:nvSpPr>
      <dsp:spPr>
        <a:xfrm>
          <a:off x="364571" y="4773508"/>
          <a:ext cx="91440" cy="2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2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BC7AD9-F68C-4849-B6C9-3CB3B1794ADE}">
      <dsp:nvSpPr>
        <dsp:cNvPr id="0" name=""/>
        <dsp:cNvSpPr/>
      </dsp:nvSpPr>
      <dsp:spPr>
        <a:xfrm>
          <a:off x="364571" y="3702877"/>
          <a:ext cx="91440" cy="2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2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2BAC18-80B6-47F4-A730-F33325C09DA2}">
      <dsp:nvSpPr>
        <dsp:cNvPr id="0" name=""/>
        <dsp:cNvSpPr/>
      </dsp:nvSpPr>
      <dsp:spPr>
        <a:xfrm>
          <a:off x="410291" y="2952145"/>
          <a:ext cx="2477662" cy="235828"/>
        </a:xfrm>
        <a:custGeom>
          <a:avLst/>
          <a:gdLst/>
          <a:ahLst/>
          <a:cxnLst/>
          <a:rect l="0" t="0" r="0" b="0"/>
          <a:pathLst>
            <a:path>
              <a:moveTo>
                <a:pt x="2477662" y="0"/>
              </a:moveTo>
              <a:lnTo>
                <a:pt x="2477662" y="160710"/>
              </a:lnTo>
              <a:lnTo>
                <a:pt x="0" y="160710"/>
              </a:lnTo>
              <a:lnTo>
                <a:pt x="0" y="23582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A94685-31CE-43EE-BCEB-CE988471F549}">
      <dsp:nvSpPr>
        <dsp:cNvPr id="0" name=""/>
        <dsp:cNvSpPr/>
      </dsp:nvSpPr>
      <dsp:spPr>
        <a:xfrm>
          <a:off x="2887953" y="1809397"/>
          <a:ext cx="2160660" cy="388708"/>
        </a:xfrm>
        <a:custGeom>
          <a:avLst/>
          <a:gdLst/>
          <a:ahLst/>
          <a:cxnLst/>
          <a:rect l="0" t="0" r="0" b="0"/>
          <a:pathLst>
            <a:path>
              <a:moveTo>
                <a:pt x="2160660" y="0"/>
              </a:moveTo>
              <a:lnTo>
                <a:pt x="2160660" y="313590"/>
              </a:lnTo>
              <a:lnTo>
                <a:pt x="0" y="313590"/>
              </a:lnTo>
              <a:lnTo>
                <a:pt x="0" y="388708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62AAD-CE91-4187-B945-7CC324C3A295}">
      <dsp:nvSpPr>
        <dsp:cNvPr id="0" name=""/>
        <dsp:cNvSpPr/>
      </dsp:nvSpPr>
      <dsp:spPr>
        <a:xfrm>
          <a:off x="3527703" y="1073224"/>
          <a:ext cx="3041822" cy="736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21DA10-6465-4295-BE0A-D37BDA3E6E37}">
      <dsp:nvSpPr>
        <dsp:cNvPr id="0" name=""/>
        <dsp:cNvSpPr/>
      </dsp:nvSpPr>
      <dsp:spPr>
        <a:xfrm>
          <a:off x="3617799" y="1158816"/>
          <a:ext cx="3041822" cy="7361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Times New Roman" pitchFamily="18" charset="0"/>
              <a:cs typeface="Times New Roman" pitchFamily="18" charset="0"/>
            </a:rPr>
            <a:t>OEBB Mission Structure</a:t>
          </a:r>
        </a:p>
      </dsp:txBody>
      <dsp:txXfrm>
        <a:off x="3617799" y="1158816"/>
        <a:ext cx="3041822" cy="736172"/>
      </dsp:txXfrm>
    </dsp:sp>
    <dsp:sp modelId="{17445E35-A8B8-4629-88CD-A85C4982A6E9}">
      <dsp:nvSpPr>
        <dsp:cNvPr id="0" name=""/>
        <dsp:cNvSpPr/>
      </dsp:nvSpPr>
      <dsp:spPr>
        <a:xfrm>
          <a:off x="1996960" y="2198105"/>
          <a:ext cx="1781987" cy="754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212A18-C3FD-4A62-9307-CAF1B42AB20A}">
      <dsp:nvSpPr>
        <dsp:cNvPr id="0" name=""/>
        <dsp:cNvSpPr/>
      </dsp:nvSpPr>
      <dsp:spPr>
        <a:xfrm>
          <a:off x="2087057" y="2283697"/>
          <a:ext cx="1781987" cy="754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latin typeface="Times New Roman" pitchFamily="18" charset="0"/>
              <a:cs typeface="Times New Roman" pitchFamily="18" charset="0"/>
            </a:rPr>
            <a:t>West /</a:t>
          </a:r>
          <a:r>
            <a:rPr lang="en-US" sz="1100" b="1" kern="1200" dirty="0" err="1">
              <a:latin typeface="Times New Roman" pitchFamily="18" charset="0"/>
              <a:cs typeface="Times New Roman" pitchFamily="18" charset="0"/>
            </a:rPr>
            <a:t>Ouest</a:t>
          </a:r>
          <a:endParaRPr lang="en-US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87057" y="2283697"/>
        <a:ext cx="1781987" cy="754039"/>
      </dsp:txXfrm>
    </dsp:sp>
    <dsp:sp modelId="{338BCA14-8430-4D27-A5F9-BCF4C7B974FF}">
      <dsp:nvSpPr>
        <dsp:cNvPr id="0" name=""/>
        <dsp:cNvSpPr/>
      </dsp:nvSpPr>
      <dsp:spPr>
        <a:xfrm>
          <a:off x="4855" y="3187973"/>
          <a:ext cx="810871" cy="514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A7A67A-B390-4344-A678-46A43916A231}">
      <dsp:nvSpPr>
        <dsp:cNvPr id="0" name=""/>
        <dsp:cNvSpPr/>
      </dsp:nvSpPr>
      <dsp:spPr>
        <a:xfrm>
          <a:off x="94952" y="3273565"/>
          <a:ext cx="810871" cy="514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>
              <a:latin typeface="Times New Roman" pitchFamily="18" charset="0"/>
              <a:cs typeface="Times New Roman" pitchFamily="18" charset="0"/>
            </a:rPr>
            <a:t>Delmas</a:t>
          </a:r>
          <a:endParaRPr lang="en-US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4952" y="3273565"/>
        <a:ext cx="810871" cy="514903"/>
      </dsp:txXfrm>
    </dsp:sp>
    <dsp:sp modelId="{4F610057-DC4B-4D45-98A8-B22C5559BE67}">
      <dsp:nvSpPr>
        <dsp:cNvPr id="0" name=""/>
        <dsp:cNvSpPr/>
      </dsp:nvSpPr>
      <dsp:spPr>
        <a:xfrm>
          <a:off x="4855" y="3938705"/>
          <a:ext cx="810871" cy="834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6D55C9-7C14-4903-93AF-6C179B0DEC48}">
      <dsp:nvSpPr>
        <dsp:cNvPr id="0" name=""/>
        <dsp:cNvSpPr/>
      </dsp:nvSpPr>
      <dsp:spPr>
        <a:xfrm>
          <a:off x="94952" y="4024297"/>
          <a:ext cx="810871" cy="834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Times New Roman" pitchFamily="18" charset="0"/>
              <a:cs typeface="Times New Roman" pitchFamily="18" charset="0"/>
            </a:rPr>
            <a:t>Church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Times New Roman" pitchFamily="18" charset="0"/>
              <a:cs typeface="Times New Roman" pitchFamily="18" charset="0"/>
            </a:rPr>
            <a:t>School</a:t>
          </a:r>
          <a:endParaRPr lang="en-US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4952" y="4024297"/>
        <a:ext cx="810871" cy="834802"/>
      </dsp:txXfrm>
    </dsp:sp>
    <dsp:sp modelId="{C2ADA069-AC3C-41F9-95D6-B30C9A4C3B1A}">
      <dsp:nvSpPr>
        <dsp:cNvPr id="0" name=""/>
        <dsp:cNvSpPr/>
      </dsp:nvSpPr>
      <dsp:spPr>
        <a:xfrm>
          <a:off x="4855" y="5009336"/>
          <a:ext cx="810871" cy="514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32F547-65B6-4317-BCDA-E12295ED5BB6}">
      <dsp:nvSpPr>
        <dsp:cNvPr id="0" name=""/>
        <dsp:cNvSpPr/>
      </dsp:nvSpPr>
      <dsp:spPr>
        <a:xfrm>
          <a:off x="94952" y="5094928"/>
          <a:ext cx="810871" cy="514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Times New Roman" pitchFamily="18" charset="0"/>
              <a:cs typeface="Times New Roman" pitchFamily="18" charset="0"/>
            </a:rPr>
            <a:t>Clinic</a:t>
          </a:r>
        </a:p>
      </dsp:txBody>
      <dsp:txXfrm>
        <a:off x="94952" y="5094928"/>
        <a:ext cx="810871" cy="514903"/>
      </dsp:txXfrm>
    </dsp:sp>
    <dsp:sp modelId="{899EF923-BB3A-46F3-9319-4F31DD6AFE34}">
      <dsp:nvSpPr>
        <dsp:cNvPr id="0" name=""/>
        <dsp:cNvSpPr/>
      </dsp:nvSpPr>
      <dsp:spPr>
        <a:xfrm>
          <a:off x="995920" y="3187973"/>
          <a:ext cx="810871" cy="514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AA2578-03DE-406E-953F-49EE17A1B328}">
      <dsp:nvSpPr>
        <dsp:cNvPr id="0" name=""/>
        <dsp:cNvSpPr/>
      </dsp:nvSpPr>
      <dsp:spPr>
        <a:xfrm>
          <a:off x="1086017" y="3273565"/>
          <a:ext cx="810871" cy="514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Cabaret</a:t>
          </a:r>
        </a:p>
      </dsp:txBody>
      <dsp:txXfrm>
        <a:off x="1086017" y="3273565"/>
        <a:ext cx="810871" cy="514903"/>
      </dsp:txXfrm>
    </dsp:sp>
    <dsp:sp modelId="{4F3246EC-C949-4EF0-BFD7-C61BB1A0367B}">
      <dsp:nvSpPr>
        <dsp:cNvPr id="0" name=""/>
        <dsp:cNvSpPr/>
      </dsp:nvSpPr>
      <dsp:spPr>
        <a:xfrm>
          <a:off x="995920" y="3938705"/>
          <a:ext cx="810871" cy="8568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E997C6-D586-4CDB-97C1-B68D1098903B}">
      <dsp:nvSpPr>
        <dsp:cNvPr id="0" name=""/>
        <dsp:cNvSpPr/>
      </dsp:nvSpPr>
      <dsp:spPr>
        <a:xfrm>
          <a:off x="1086017" y="4024297"/>
          <a:ext cx="810871" cy="8568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Church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School</a:t>
          </a:r>
          <a:endParaRPr lang="en-US" sz="1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86017" y="4024297"/>
        <a:ext cx="810871" cy="856866"/>
      </dsp:txXfrm>
    </dsp:sp>
    <dsp:sp modelId="{AA2C24AD-20F2-4164-8D9C-7037569D233E}">
      <dsp:nvSpPr>
        <dsp:cNvPr id="0" name=""/>
        <dsp:cNvSpPr/>
      </dsp:nvSpPr>
      <dsp:spPr>
        <a:xfrm>
          <a:off x="995920" y="5031400"/>
          <a:ext cx="810871" cy="514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6ED895-74E1-4D0D-BA1A-9B05E35429C6}">
      <dsp:nvSpPr>
        <dsp:cNvPr id="0" name=""/>
        <dsp:cNvSpPr/>
      </dsp:nvSpPr>
      <dsp:spPr>
        <a:xfrm>
          <a:off x="1086017" y="5116992"/>
          <a:ext cx="810871" cy="514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Clinic</a:t>
          </a:r>
          <a:endParaRPr lang="en-US" sz="16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86017" y="5116992"/>
        <a:ext cx="810871" cy="514903"/>
      </dsp:txXfrm>
    </dsp:sp>
    <dsp:sp modelId="{865DE9C9-B2A1-401E-BC69-D465D6DE7733}">
      <dsp:nvSpPr>
        <dsp:cNvPr id="0" name=""/>
        <dsp:cNvSpPr/>
      </dsp:nvSpPr>
      <dsp:spPr>
        <a:xfrm>
          <a:off x="1986985" y="3187973"/>
          <a:ext cx="810871" cy="514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002F59-3513-4E77-8091-E3E1F6E0B9E6}">
      <dsp:nvSpPr>
        <dsp:cNvPr id="0" name=""/>
        <dsp:cNvSpPr/>
      </dsp:nvSpPr>
      <dsp:spPr>
        <a:xfrm>
          <a:off x="2077082" y="3273565"/>
          <a:ext cx="810871" cy="514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Cazale</a:t>
          </a:r>
          <a:endParaRPr lang="en-US" sz="11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77082" y="3273565"/>
        <a:ext cx="810871" cy="514903"/>
      </dsp:txXfrm>
    </dsp:sp>
    <dsp:sp modelId="{ECE56151-6089-4E81-B7D2-65217E6B57EC}">
      <dsp:nvSpPr>
        <dsp:cNvPr id="0" name=""/>
        <dsp:cNvSpPr/>
      </dsp:nvSpPr>
      <dsp:spPr>
        <a:xfrm>
          <a:off x="1986985" y="3938705"/>
          <a:ext cx="810871" cy="834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F93E1A-939B-4F5B-B765-D6FA22AE7593}">
      <dsp:nvSpPr>
        <dsp:cNvPr id="0" name=""/>
        <dsp:cNvSpPr/>
      </dsp:nvSpPr>
      <dsp:spPr>
        <a:xfrm>
          <a:off x="2077082" y="4024297"/>
          <a:ext cx="810871" cy="834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imes New Roman" pitchFamily="18" charset="0"/>
              <a:cs typeface="Times New Roman" pitchFamily="18" charset="0"/>
            </a:rPr>
            <a:t>Church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imes New Roman" pitchFamily="18" charset="0"/>
              <a:cs typeface="Times New Roman" pitchFamily="18" charset="0"/>
            </a:rPr>
            <a:t>School</a:t>
          </a:r>
          <a:endParaRPr lang="en-US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77082" y="4024297"/>
        <a:ext cx="810871" cy="834112"/>
      </dsp:txXfrm>
    </dsp:sp>
    <dsp:sp modelId="{8B961A06-A8E7-44B9-BBCE-D4D3355C4F37}">
      <dsp:nvSpPr>
        <dsp:cNvPr id="0" name=""/>
        <dsp:cNvSpPr/>
      </dsp:nvSpPr>
      <dsp:spPr>
        <a:xfrm>
          <a:off x="2978050" y="3187973"/>
          <a:ext cx="810871" cy="514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043487-50B8-48C5-9085-7D8C18CEEAF4}">
      <dsp:nvSpPr>
        <dsp:cNvPr id="0" name=""/>
        <dsp:cNvSpPr/>
      </dsp:nvSpPr>
      <dsp:spPr>
        <a:xfrm>
          <a:off x="3068147" y="3273565"/>
          <a:ext cx="810871" cy="514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latin typeface="Times New Roman" pitchFamily="18" charset="0"/>
              <a:cs typeface="Times New Roman" pitchFamily="18" charset="0"/>
            </a:rPr>
            <a:t>Font Blanc</a:t>
          </a:r>
        </a:p>
      </dsp:txBody>
      <dsp:txXfrm>
        <a:off x="3068147" y="3273565"/>
        <a:ext cx="810871" cy="514903"/>
      </dsp:txXfrm>
    </dsp:sp>
    <dsp:sp modelId="{8CBE0993-B066-4849-9843-CC351D845FCD}">
      <dsp:nvSpPr>
        <dsp:cNvPr id="0" name=""/>
        <dsp:cNvSpPr/>
      </dsp:nvSpPr>
      <dsp:spPr>
        <a:xfrm>
          <a:off x="2978050" y="3938705"/>
          <a:ext cx="810871" cy="709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980EF7-207D-4759-92FE-743C7319EF5B}">
      <dsp:nvSpPr>
        <dsp:cNvPr id="0" name=""/>
        <dsp:cNvSpPr/>
      </dsp:nvSpPr>
      <dsp:spPr>
        <a:xfrm>
          <a:off x="3068147" y="4024297"/>
          <a:ext cx="810871" cy="7096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imes New Roman" pitchFamily="18" charset="0"/>
              <a:cs typeface="Times New Roman" pitchFamily="18" charset="0"/>
            </a:rPr>
            <a:t>Church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imes New Roman" pitchFamily="18" charset="0"/>
              <a:cs typeface="Times New Roman" pitchFamily="18" charset="0"/>
            </a:rPr>
            <a:t>School</a:t>
          </a:r>
          <a:endParaRPr lang="en-US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68147" y="4024297"/>
        <a:ext cx="810871" cy="709655"/>
      </dsp:txXfrm>
    </dsp:sp>
    <dsp:sp modelId="{088085FF-9517-41A1-9424-E29BB31E9733}">
      <dsp:nvSpPr>
        <dsp:cNvPr id="0" name=""/>
        <dsp:cNvSpPr/>
      </dsp:nvSpPr>
      <dsp:spPr>
        <a:xfrm>
          <a:off x="3969115" y="3187973"/>
          <a:ext cx="810871" cy="514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0779B5-DCB7-45FA-BF64-22F19A360393}">
      <dsp:nvSpPr>
        <dsp:cNvPr id="0" name=""/>
        <dsp:cNvSpPr/>
      </dsp:nvSpPr>
      <dsp:spPr>
        <a:xfrm>
          <a:off x="4059212" y="3273565"/>
          <a:ext cx="810871" cy="514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>
              <a:latin typeface="Times New Roman" pitchFamily="18" charset="0"/>
              <a:cs typeface="Times New Roman" pitchFamily="18" charset="0"/>
            </a:rPr>
            <a:t>Conoyer</a:t>
          </a:r>
          <a:endParaRPr lang="en-US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59212" y="3273565"/>
        <a:ext cx="810871" cy="514903"/>
      </dsp:txXfrm>
    </dsp:sp>
    <dsp:sp modelId="{4D9BE339-42B9-4F41-BC15-4C71485E5FDC}">
      <dsp:nvSpPr>
        <dsp:cNvPr id="0" name=""/>
        <dsp:cNvSpPr/>
      </dsp:nvSpPr>
      <dsp:spPr>
        <a:xfrm>
          <a:off x="3969115" y="3938705"/>
          <a:ext cx="810871" cy="795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0E60E-CF7D-4346-9369-C2BD49E93B59}">
      <dsp:nvSpPr>
        <dsp:cNvPr id="0" name=""/>
        <dsp:cNvSpPr/>
      </dsp:nvSpPr>
      <dsp:spPr>
        <a:xfrm>
          <a:off x="4059212" y="4024297"/>
          <a:ext cx="810871" cy="7950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imes New Roman" pitchFamily="18" charset="0"/>
              <a:cs typeface="Times New Roman" pitchFamily="18" charset="0"/>
            </a:rPr>
            <a:t>Church</a:t>
          </a:r>
          <a:endParaRPr lang="en-US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59212" y="4024297"/>
        <a:ext cx="810871" cy="795088"/>
      </dsp:txXfrm>
    </dsp:sp>
    <dsp:sp modelId="{F6E8633C-C123-4EEB-BB25-671D86D45EED}">
      <dsp:nvSpPr>
        <dsp:cNvPr id="0" name=""/>
        <dsp:cNvSpPr/>
      </dsp:nvSpPr>
      <dsp:spPr>
        <a:xfrm>
          <a:off x="4960180" y="3187973"/>
          <a:ext cx="810871" cy="514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9B5618-2D99-469A-BBAE-687F27F3ECD2}">
      <dsp:nvSpPr>
        <dsp:cNvPr id="0" name=""/>
        <dsp:cNvSpPr/>
      </dsp:nvSpPr>
      <dsp:spPr>
        <a:xfrm>
          <a:off x="5050277" y="3273565"/>
          <a:ext cx="810871" cy="514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>
              <a:latin typeface="Times New Roman" pitchFamily="18" charset="0"/>
              <a:cs typeface="Times New Roman" pitchFamily="18" charset="0"/>
            </a:rPr>
            <a:t>Rechimeau</a:t>
          </a:r>
          <a:endParaRPr lang="en-US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50277" y="3273565"/>
        <a:ext cx="810871" cy="514903"/>
      </dsp:txXfrm>
    </dsp:sp>
    <dsp:sp modelId="{0ECB0263-E102-4B56-B847-87EC0E1160E0}">
      <dsp:nvSpPr>
        <dsp:cNvPr id="0" name=""/>
        <dsp:cNvSpPr/>
      </dsp:nvSpPr>
      <dsp:spPr>
        <a:xfrm>
          <a:off x="4960180" y="3938705"/>
          <a:ext cx="810871" cy="813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BED939-E5C3-40F3-ACBF-D9292EE4EF52}">
      <dsp:nvSpPr>
        <dsp:cNvPr id="0" name=""/>
        <dsp:cNvSpPr/>
      </dsp:nvSpPr>
      <dsp:spPr>
        <a:xfrm>
          <a:off x="5050277" y="4024297"/>
          <a:ext cx="810871" cy="8134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imes New Roman" pitchFamily="18" charset="0"/>
              <a:cs typeface="Times New Roman" pitchFamily="18" charset="0"/>
            </a:rPr>
            <a:t>Church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imes New Roman" pitchFamily="18" charset="0"/>
              <a:cs typeface="Times New Roman" pitchFamily="18" charset="0"/>
            </a:rPr>
            <a:t>School</a:t>
          </a:r>
          <a:endParaRPr lang="en-US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50277" y="4024297"/>
        <a:ext cx="810871" cy="813439"/>
      </dsp:txXfrm>
    </dsp:sp>
    <dsp:sp modelId="{DAF8E31E-D22B-43D1-A330-67EC363FB193}">
      <dsp:nvSpPr>
        <dsp:cNvPr id="0" name=""/>
        <dsp:cNvSpPr/>
      </dsp:nvSpPr>
      <dsp:spPr>
        <a:xfrm>
          <a:off x="6529464" y="2198105"/>
          <a:ext cx="1636565" cy="7135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FFDDF9-6CFD-49E0-8936-BE9E2EC08FB0}">
      <dsp:nvSpPr>
        <dsp:cNvPr id="0" name=""/>
        <dsp:cNvSpPr/>
      </dsp:nvSpPr>
      <dsp:spPr>
        <a:xfrm>
          <a:off x="6619560" y="2283697"/>
          <a:ext cx="1636565" cy="713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>
              <a:latin typeface="Times New Roman" pitchFamily="18" charset="0"/>
              <a:cs typeface="Times New Roman" pitchFamily="18" charset="0"/>
            </a:rPr>
            <a:t>Southeast / </a:t>
          </a:r>
          <a:r>
            <a:rPr lang="en-US" sz="1050" b="1" kern="1200" dirty="0" err="1">
              <a:latin typeface="Times New Roman" pitchFamily="18" charset="0"/>
              <a:cs typeface="Times New Roman" pitchFamily="18" charset="0"/>
            </a:rPr>
            <a:t>Sud</a:t>
          </a:r>
          <a:endParaRPr lang="en-US" sz="105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19560" y="2283697"/>
        <a:ext cx="1636565" cy="713547"/>
      </dsp:txXfrm>
    </dsp:sp>
    <dsp:sp modelId="{7365AD49-0DD9-4209-83A5-34BD0D852524}">
      <dsp:nvSpPr>
        <dsp:cNvPr id="0" name=""/>
        <dsp:cNvSpPr/>
      </dsp:nvSpPr>
      <dsp:spPr>
        <a:xfrm>
          <a:off x="5951246" y="3147481"/>
          <a:ext cx="810871" cy="514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5BDED3-0E2D-4011-B61B-61027B461434}">
      <dsp:nvSpPr>
        <dsp:cNvPr id="0" name=""/>
        <dsp:cNvSpPr/>
      </dsp:nvSpPr>
      <dsp:spPr>
        <a:xfrm>
          <a:off x="6041342" y="3233073"/>
          <a:ext cx="810871" cy="514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Marbial</a:t>
          </a:r>
          <a:endParaRPr lang="en-US" sz="11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41342" y="3233073"/>
        <a:ext cx="810871" cy="514903"/>
      </dsp:txXfrm>
    </dsp:sp>
    <dsp:sp modelId="{E5EF2058-A8FB-4B40-B014-61250DDF9110}">
      <dsp:nvSpPr>
        <dsp:cNvPr id="0" name=""/>
        <dsp:cNvSpPr/>
      </dsp:nvSpPr>
      <dsp:spPr>
        <a:xfrm>
          <a:off x="5951246" y="3898213"/>
          <a:ext cx="810871" cy="674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43A28C-1C2E-44BE-AA71-AF584CBB1BCA}">
      <dsp:nvSpPr>
        <dsp:cNvPr id="0" name=""/>
        <dsp:cNvSpPr/>
      </dsp:nvSpPr>
      <dsp:spPr>
        <a:xfrm>
          <a:off x="6041342" y="3983805"/>
          <a:ext cx="810871" cy="674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imes New Roman" pitchFamily="18" charset="0"/>
              <a:cs typeface="Times New Roman" pitchFamily="18" charset="0"/>
            </a:rPr>
            <a:t>Church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imes New Roman" pitchFamily="18" charset="0"/>
              <a:cs typeface="Times New Roman" pitchFamily="18" charset="0"/>
            </a:rPr>
            <a:t>School</a:t>
          </a:r>
          <a:endParaRPr lang="en-US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41342" y="3983805"/>
        <a:ext cx="810871" cy="674786"/>
      </dsp:txXfrm>
    </dsp:sp>
    <dsp:sp modelId="{4D8FC672-4EB4-406D-BC24-E69C726CA754}">
      <dsp:nvSpPr>
        <dsp:cNvPr id="0" name=""/>
        <dsp:cNvSpPr/>
      </dsp:nvSpPr>
      <dsp:spPr>
        <a:xfrm>
          <a:off x="5951246" y="4808828"/>
          <a:ext cx="810871" cy="514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F6F127-E666-47CD-A3FB-F54A6193C6FC}">
      <dsp:nvSpPr>
        <dsp:cNvPr id="0" name=""/>
        <dsp:cNvSpPr/>
      </dsp:nvSpPr>
      <dsp:spPr>
        <a:xfrm>
          <a:off x="6041342" y="4894420"/>
          <a:ext cx="810871" cy="514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latin typeface="Times New Roman" pitchFamily="18" charset="0"/>
              <a:cs typeface="Times New Roman" pitchFamily="18" charset="0"/>
            </a:rPr>
            <a:t>Clinic</a:t>
          </a:r>
        </a:p>
      </dsp:txBody>
      <dsp:txXfrm>
        <a:off x="6041342" y="4894420"/>
        <a:ext cx="810871" cy="514903"/>
      </dsp:txXfrm>
    </dsp:sp>
    <dsp:sp modelId="{9274A28D-F8D1-44F9-A011-7213EFE7CA65}">
      <dsp:nvSpPr>
        <dsp:cNvPr id="0" name=""/>
        <dsp:cNvSpPr/>
      </dsp:nvSpPr>
      <dsp:spPr>
        <a:xfrm>
          <a:off x="6942311" y="3147481"/>
          <a:ext cx="810871" cy="514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D22900-2946-4819-92F8-63543EDB841A}">
      <dsp:nvSpPr>
        <dsp:cNvPr id="0" name=""/>
        <dsp:cNvSpPr/>
      </dsp:nvSpPr>
      <dsp:spPr>
        <a:xfrm>
          <a:off x="7032407" y="3233073"/>
          <a:ext cx="810871" cy="514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Lavoute</a:t>
          </a:r>
          <a:endParaRPr lang="en-US" sz="1100" b="1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32407" y="3233073"/>
        <a:ext cx="810871" cy="514903"/>
      </dsp:txXfrm>
    </dsp:sp>
    <dsp:sp modelId="{E7D73FA3-ACD9-425B-A5D0-2CA70CEC42BD}">
      <dsp:nvSpPr>
        <dsp:cNvPr id="0" name=""/>
        <dsp:cNvSpPr/>
      </dsp:nvSpPr>
      <dsp:spPr>
        <a:xfrm>
          <a:off x="6942311" y="3898213"/>
          <a:ext cx="810871" cy="7713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683A21-9678-4766-AB3B-FE557E8E9AAD}">
      <dsp:nvSpPr>
        <dsp:cNvPr id="0" name=""/>
        <dsp:cNvSpPr/>
      </dsp:nvSpPr>
      <dsp:spPr>
        <a:xfrm>
          <a:off x="7032407" y="3983805"/>
          <a:ext cx="810871" cy="7713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Church</a:t>
          </a:r>
          <a:endParaRPr lang="en-US" sz="1100" b="1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32407" y="3983805"/>
        <a:ext cx="810871" cy="771371"/>
      </dsp:txXfrm>
    </dsp:sp>
    <dsp:sp modelId="{9E9B92C7-B60D-4473-9FED-EEDB1B90B1B2}">
      <dsp:nvSpPr>
        <dsp:cNvPr id="0" name=""/>
        <dsp:cNvSpPr/>
      </dsp:nvSpPr>
      <dsp:spPr>
        <a:xfrm>
          <a:off x="7933376" y="3147481"/>
          <a:ext cx="810871" cy="514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CE0FD6-7C48-4F2A-B9C3-6822FA4C0E8F}">
      <dsp:nvSpPr>
        <dsp:cNvPr id="0" name=""/>
        <dsp:cNvSpPr/>
      </dsp:nvSpPr>
      <dsp:spPr>
        <a:xfrm>
          <a:off x="8023473" y="3233073"/>
          <a:ext cx="810871" cy="514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>
              <a:latin typeface="Times New Roman" pitchFamily="18" charset="0"/>
              <a:cs typeface="Times New Roman" pitchFamily="18" charset="0"/>
            </a:rPr>
            <a:t>Lamandier</a:t>
          </a:r>
          <a:endParaRPr lang="en-US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023473" y="3233073"/>
        <a:ext cx="810871" cy="514903"/>
      </dsp:txXfrm>
    </dsp:sp>
    <dsp:sp modelId="{242F3176-C71D-4A1D-9187-F48CAD9DA615}">
      <dsp:nvSpPr>
        <dsp:cNvPr id="0" name=""/>
        <dsp:cNvSpPr/>
      </dsp:nvSpPr>
      <dsp:spPr>
        <a:xfrm>
          <a:off x="7933376" y="3898213"/>
          <a:ext cx="810871" cy="8920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BF61FB-01F3-42C6-AA64-49581F44D53D}">
      <dsp:nvSpPr>
        <dsp:cNvPr id="0" name=""/>
        <dsp:cNvSpPr/>
      </dsp:nvSpPr>
      <dsp:spPr>
        <a:xfrm>
          <a:off x="8023473" y="3983805"/>
          <a:ext cx="810871" cy="8920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Times New Roman" pitchFamily="18" charset="0"/>
              <a:cs typeface="Times New Roman" pitchFamily="18" charset="0"/>
            </a:rPr>
            <a:t>Church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Times New Roman" pitchFamily="18" charset="0"/>
              <a:cs typeface="Times New Roman" pitchFamily="18" charset="0"/>
            </a:rPr>
            <a:t>School</a:t>
          </a:r>
          <a:endParaRPr lang="en-US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023473" y="3983805"/>
        <a:ext cx="810871" cy="892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690ADE-60A4-4D27-BA26-B999140CCF88}" type="datetimeFigureOut">
              <a:rPr lang="en-US"/>
              <a:pPr>
                <a:defRPr/>
              </a:pPr>
              <a:t>5/12/2012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F05630-75F1-4CCC-9EE4-5089B39A3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5262A9-13D9-4C97-AE85-8BE972EAB5E4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7B4A4-8C18-4B62-94F0-B353122048FD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3E623B-A5F5-4378-B746-0E424055B109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B07B18-22E1-4346-9DC0-577939C1EE63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69854B-A5AC-488E-A732-6015C0C8CAA3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F1AB8D-AFAE-4947-9A3E-E93E83A0C4FE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D31A09-A523-4994-B5CE-57298A1454DD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7DBD98-F6C0-4C0E-A6EA-07A0616F52DC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A76135-9BC7-4DC9-9325-131D8CA98035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5F9AE3-F43D-4C9B-891F-6CE34031A0D1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0BA2BA-0212-4E96-B4FF-28549E5035F3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5A37A2-826C-4A44-8AA9-543D48DD2D82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C51D0D-0FD6-4ED9-8FD9-6B82DC475AF4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CA6262-7F99-46DF-9A4E-34A46D5413C7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13BD48-3C94-460B-916B-BA7A3F656F97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48B7E1-29D9-4AC7-BE3F-EC136CD20683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DC2C50-20A0-4442-9159-E462FC6201BF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70D035-27ED-42B8-814A-AED3D67231EB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396EAD-7998-476E-9DA9-0DE93F039B55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F18436-6981-4696-959F-3F0906D2AC75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C1E573-E43A-480C-84E2-EF9CE7D857DC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B8D814-C5BD-49D3-A88C-DD5DC7B68379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0707B0-73C5-4D16-BF09-A7161F32BA8B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8D3843-A7F8-4729-AA7F-4C65371BE93B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1A836C-4717-44B2-9259-CB64A06EB239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141076-1194-4C2F-8385-A60567C6B7AF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1005BC-34B8-4892-9B29-B3617316065E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7AB668-56D9-4A2E-85C7-B4047770ADB2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7AB668-56D9-4A2E-85C7-B4047770ADB2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7AB668-56D9-4A2E-85C7-B4047770ADB2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C164BA-564A-46CC-80FF-4BF446C15C18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40EB3A-3506-474C-B4CA-3FF75B1AFB1B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8084CB-5CF9-4F43-BD0B-536A22AD566E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EA7B14-B70A-43ED-BDFC-E4B5BC9AC871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EF392F-E703-4881-AF6A-B32B8B38B089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9F4DAE-7A4D-4709-84E6-9035BF48DF24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F46BF8-CC91-4454-B5AF-235D78616C58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4168D8-39F3-4934-8A50-708F352B8C74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D814A7-FD29-42FD-A4A5-22699D71F185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58890-E764-4C33-8C8C-724C8F3AFAE2}" type="datetimeFigureOut">
              <a:rPr lang="en-US"/>
              <a:pPr>
                <a:defRPr/>
              </a:pPr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F47EE-E174-4B89-94F7-5B14DACDF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F4D81-99ED-4E3F-88B5-F2441870AEE1}" type="datetimeFigureOut">
              <a:rPr lang="en-US"/>
              <a:pPr>
                <a:defRPr/>
              </a:pPr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527B4-6DDF-4B2B-BE61-34747CF57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5629B-314C-4F5B-B514-24D6633EDEF5}" type="datetimeFigureOut">
              <a:rPr lang="en-US"/>
              <a:pPr>
                <a:defRPr/>
              </a:pPr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692C2-AEB0-477A-99F4-2CD35649E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AD98B-4DDC-4502-8CB8-FD03E4689B8F}" type="datetimeFigureOut">
              <a:rPr lang="en-US"/>
              <a:pPr>
                <a:defRPr/>
              </a:pPr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35354-C3B3-4654-BF39-90B99BA28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EC86E-D259-4015-82D2-83050064A4E5}" type="datetimeFigureOut">
              <a:rPr lang="en-US"/>
              <a:pPr>
                <a:defRPr/>
              </a:pPr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0D285-9A3C-4E5E-AA33-9BB584E7E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96D8-A380-4EA4-BCF0-727A71FADA51}" type="datetimeFigureOut">
              <a:rPr lang="en-US"/>
              <a:pPr>
                <a:defRPr/>
              </a:pPr>
              <a:t>5/12/2012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E96FF-D5A7-4740-979F-BB60CA556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C02E2-B981-4C81-B03F-5787D224A8FC}" type="datetimeFigureOut">
              <a:rPr lang="en-US"/>
              <a:pPr>
                <a:defRPr/>
              </a:pPr>
              <a:t>5/12/2012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86E73-19D4-4DD0-9036-9A1885C01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16AC8-1EC2-4C09-96BE-88FD5712E7A8}" type="datetimeFigureOut">
              <a:rPr lang="en-US"/>
              <a:pPr>
                <a:defRPr/>
              </a:pPr>
              <a:t>5/12/2012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959A0-DC63-4B70-8E15-5A68054C6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097E9-B15A-44F1-8696-BF4C9BAE5F08}" type="datetimeFigureOut">
              <a:rPr lang="en-US"/>
              <a:pPr>
                <a:defRPr/>
              </a:pPr>
              <a:t>5/12/2012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3ECD7-DCCF-48DE-9E4C-0F6D192AB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8BFD4-87F3-4BE2-AED8-2BF1DCDDB6AA}" type="datetimeFigureOut">
              <a:rPr lang="en-US"/>
              <a:pPr>
                <a:defRPr/>
              </a:pPr>
              <a:t>5/12/2012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DF969-6888-43F5-84B7-CE442ECE8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0FEFE-3796-4946-8BDA-D85DB7231348}" type="datetimeFigureOut">
              <a:rPr lang="en-US"/>
              <a:pPr>
                <a:defRPr/>
              </a:pPr>
              <a:t>5/12/2012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93B78-0A1A-4A50-9864-302D6E87E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794EDE-F108-415D-B453-90B4FF6B474F}" type="datetimeFigureOut">
              <a:rPr lang="en-US"/>
              <a:pPr>
                <a:defRPr/>
              </a:pPr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2A76DF-78CC-4CA0-9D24-F0CFF676A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ontent Placeholder 5" descr="Bethesda Missions_4b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 l="-24004" r="-16014" b="-30682"/>
          <a:stretch>
            <a:fillRect/>
          </a:stretch>
        </p:blipFill>
        <p:spPr>
          <a:xfrm>
            <a:off x="533400" y="-381000"/>
            <a:ext cx="8069263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0"/>
          <a:ext cx="8839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16651 L -0.33333 -0.133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Right Arrow 10"/>
          <p:cNvSpPr/>
          <p:nvPr/>
        </p:nvSpPr>
        <p:spPr>
          <a:xfrm rot="2277600">
            <a:off x="5110163" y="5270500"/>
            <a:ext cx="9779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33800" y="6324600"/>
            <a:ext cx="3810000" cy="533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anchor="ctr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err="1" smtClean="0">
                <a:solidFill>
                  <a:schemeClr val="bg1"/>
                </a:solidFill>
                <a:latin typeface="Perpetua Titling MT" pitchFamily="18" charset="0"/>
                <a:ea typeface="+mj-ea"/>
                <a:cs typeface="+mj-cs"/>
              </a:rPr>
              <a:t>Jacmel</a:t>
            </a:r>
            <a:endParaRPr lang="en-US" sz="4400" dirty="0">
              <a:solidFill>
                <a:schemeClr val="bg1"/>
              </a:solidFill>
              <a:latin typeface="Perpetua Titling MT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6">
              <a:lumMod val="5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Perpetua Titling MT" pitchFamily="18" charset="0"/>
              </a:rPr>
              <a:t>Jacmel</a:t>
            </a:r>
            <a:r>
              <a:rPr lang="en-US" dirty="0" smtClean="0">
                <a:solidFill>
                  <a:schemeClr val="bg1"/>
                </a:solidFill>
                <a:latin typeface="Perpetua Titling MT" pitchFamily="18" charset="0"/>
              </a:rPr>
              <a:t>: Damaged </a:t>
            </a:r>
            <a:r>
              <a:rPr lang="en-US" dirty="0" smtClean="0">
                <a:solidFill>
                  <a:schemeClr val="bg1"/>
                </a:solidFill>
                <a:latin typeface="Perpetua Titling MT" pitchFamily="18" charset="0"/>
              </a:rPr>
              <a:t>School Building</a:t>
            </a:r>
            <a:endParaRPr lang="en-US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pic>
        <p:nvPicPr>
          <p:cNvPr id="16387" name="Content Placeholder 3" descr="IMG_191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838200"/>
            <a:ext cx="9144000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6">
              <a:lumMod val="5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Perpetua Titling MT" pitchFamily="18" charset="0"/>
              </a:rPr>
              <a:t>Jacmel</a:t>
            </a:r>
            <a:r>
              <a:rPr lang="en-US" dirty="0" smtClean="0">
                <a:solidFill>
                  <a:schemeClr val="bg1"/>
                </a:solidFill>
                <a:latin typeface="Perpetua Titling MT" pitchFamily="18" charset="0"/>
              </a:rPr>
              <a:t>: Demolition</a:t>
            </a:r>
            <a:endParaRPr lang="en-US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pic>
        <p:nvPicPr>
          <p:cNvPr id="17411" name="Content Placeholder 6" descr="DSC0029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762000"/>
            <a:ext cx="9144000" cy="6096000"/>
          </a:xfrm>
        </p:spPr>
      </p:pic>
      <p:pic>
        <p:nvPicPr>
          <p:cNvPr id="17412" name="Picture 8" descr="DSCN017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191000"/>
            <a:ext cx="4054475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6">
              <a:lumMod val="5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Perpetua Titling MT" pitchFamily="18" charset="0"/>
              </a:rPr>
              <a:t>Jacmel</a:t>
            </a:r>
            <a:r>
              <a:rPr lang="en-US" dirty="0" smtClean="0">
                <a:solidFill>
                  <a:schemeClr val="bg1"/>
                </a:solidFill>
                <a:latin typeface="Perpetua Titling MT" pitchFamily="18" charset="0"/>
              </a:rPr>
              <a:t>: </a:t>
            </a:r>
            <a:r>
              <a:rPr lang="en-US" dirty="0" smtClean="0">
                <a:solidFill>
                  <a:schemeClr val="bg1"/>
                </a:solidFill>
                <a:latin typeface="Perpetua Titling MT" pitchFamily="18" charset="0"/>
              </a:rPr>
              <a:t>Ground </a:t>
            </a:r>
            <a:r>
              <a:rPr lang="en-US" dirty="0" smtClean="0">
                <a:solidFill>
                  <a:schemeClr val="bg1"/>
                </a:solidFill>
                <a:latin typeface="Perpetua Titling MT" pitchFamily="18" charset="0"/>
              </a:rPr>
              <a:t>Breaking</a:t>
            </a:r>
            <a:endParaRPr lang="en-US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pic>
        <p:nvPicPr>
          <p:cNvPr id="18435" name="Content Placeholder 6" descr="Haiti Picture October 118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83820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6">
              <a:lumMod val="5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Perpetua Titling MT" pitchFamily="18" charset="0"/>
              </a:rPr>
              <a:t>Jacmel</a:t>
            </a:r>
            <a:r>
              <a:rPr lang="en-US" dirty="0" smtClean="0">
                <a:solidFill>
                  <a:schemeClr val="bg1"/>
                </a:solidFill>
                <a:latin typeface="Perpetua Titling MT" pitchFamily="18" charset="0"/>
              </a:rPr>
              <a:t>: Ground </a:t>
            </a:r>
            <a:r>
              <a:rPr lang="en-US" dirty="0" smtClean="0">
                <a:solidFill>
                  <a:schemeClr val="bg1"/>
                </a:solidFill>
                <a:latin typeface="Perpetua Titling MT" pitchFamily="18" charset="0"/>
              </a:rPr>
              <a:t>Breaking</a:t>
            </a:r>
            <a:endParaRPr lang="en-US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pic>
        <p:nvPicPr>
          <p:cNvPr id="19459" name="Content Placeholder 4" descr="Haiti Picture October 116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83820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6">
              <a:lumMod val="5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Perpetua Titling MT" pitchFamily="18" charset="0"/>
              </a:rPr>
              <a:t>Jacmel</a:t>
            </a:r>
            <a:r>
              <a:rPr lang="en-US" dirty="0" smtClean="0">
                <a:solidFill>
                  <a:schemeClr val="bg1"/>
                </a:solidFill>
                <a:latin typeface="Perpetua Titling MT" pitchFamily="18" charset="0"/>
              </a:rPr>
              <a:t>: School </a:t>
            </a:r>
            <a:r>
              <a:rPr lang="en-US" dirty="0" smtClean="0">
                <a:solidFill>
                  <a:schemeClr val="bg1"/>
                </a:solidFill>
                <a:latin typeface="Perpetua Titling MT" pitchFamily="18" charset="0"/>
              </a:rPr>
              <a:t>Construction</a:t>
            </a:r>
            <a:endParaRPr lang="en-US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pic>
        <p:nvPicPr>
          <p:cNvPr id="20483" name="Content Placeholder 4" descr="Haiti Picture October 15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83820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6">
              <a:lumMod val="5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Perpetua Titling MT" pitchFamily="18" charset="0"/>
              </a:rPr>
              <a:t>Jaceml</a:t>
            </a:r>
            <a:r>
              <a:rPr lang="en-US" dirty="0" smtClean="0">
                <a:solidFill>
                  <a:schemeClr val="bg1"/>
                </a:solidFill>
                <a:latin typeface="Perpetua Titling MT" pitchFamily="18" charset="0"/>
              </a:rPr>
              <a:t>: School </a:t>
            </a:r>
            <a:r>
              <a:rPr lang="en-US" dirty="0" smtClean="0">
                <a:solidFill>
                  <a:schemeClr val="bg1"/>
                </a:solidFill>
                <a:latin typeface="Perpetua Titling MT" pitchFamily="18" charset="0"/>
              </a:rPr>
              <a:t>Construction</a:t>
            </a:r>
            <a:endParaRPr lang="en-US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pic>
        <p:nvPicPr>
          <p:cNvPr id="21507" name="Content Placeholder 6" descr="Haiti Picture October 252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83820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6">
              <a:lumMod val="5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Perpetua Titling MT" pitchFamily="18" charset="0"/>
              </a:rPr>
              <a:t>Jacmel</a:t>
            </a:r>
            <a:r>
              <a:rPr lang="en-US" dirty="0" smtClean="0">
                <a:solidFill>
                  <a:schemeClr val="bg1"/>
                </a:solidFill>
                <a:latin typeface="Perpetua Titling MT" pitchFamily="18" charset="0"/>
              </a:rPr>
              <a:t>: School </a:t>
            </a:r>
            <a:r>
              <a:rPr lang="en-US" dirty="0" smtClean="0">
                <a:solidFill>
                  <a:schemeClr val="bg1"/>
                </a:solidFill>
                <a:latin typeface="Perpetua Titling MT" pitchFamily="18" charset="0"/>
              </a:rPr>
              <a:t>Construction</a:t>
            </a:r>
            <a:endParaRPr lang="en-US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pic>
        <p:nvPicPr>
          <p:cNvPr id="22531" name="Content Placeholder 4" descr="Haiti Picture October 34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83820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6">
              <a:lumMod val="5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Perpetua Titling MT" pitchFamily="18" charset="0"/>
              </a:rPr>
              <a:t>Jacmel</a:t>
            </a:r>
            <a:r>
              <a:rPr lang="en-US" dirty="0" smtClean="0">
                <a:solidFill>
                  <a:schemeClr val="bg1"/>
                </a:solidFill>
                <a:latin typeface="Perpetua Titling MT" pitchFamily="18" charset="0"/>
              </a:rPr>
              <a:t>: School </a:t>
            </a:r>
            <a:r>
              <a:rPr lang="en-US" dirty="0" smtClean="0">
                <a:solidFill>
                  <a:schemeClr val="bg1"/>
                </a:solidFill>
                <a:latin typeface="Perpetua Titling MT" pitchFamily="18" charset="0"/>
              </a:rPr>
              <a:t>Construction</a:t>
            </a:r>
            <a:endParaRPr lang="en-US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pic>
        <p:nvPicPr>
          <p:cNvPr id="23555" name="Content Placeholder 5" descr="Haiti Picture October 343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83820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caribbean-map.gif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-7938" y="0"/>
            <a:ext cx="9151938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ontent Placeholder 9" descr="Haiti Picture October 384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731838"/>
            <a:ext cx="9144000" cy="6858000"/>
          </a:xfr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6">
              <a:lumMod val="5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Perpetua Titling MT" pitchFamily="18" charset="0"/>
              </a:rPr>
              <a:t>Jacmel</a:t>
            </a:r>
            <a:r>
              <a:rPr lang="en-US" dirty="0" smtClean="0">
                <a:solidFill>
                  <a:schemeClr val="bg1"/>
                </a:solidFill>
                <a:latin typeface="Perpetua Titling MT" pitchFamily="18" charset="0"/>
              </a:rPr>
              <a:t>: School </a:t>
            </a:r>
            <a:r>
              <a:rPr lang="en-US" dirty="0" smtClean="0">
                <a:solidFill>
                  <a:schemeClr val="bg1"/>
                </a:solidFill>
                <a:latin typeface="Perpetua Titling MT" pitchFamily="18" charset="0"/>
              </a:rPr>
              <a:t>Construction</a:t>
            </a:r>
            <a:endParaRPr lang="en-US" dirty="0">
              <a:solidFill>
                <a:schemeClr val="bg1"/>
              </a:solidFill>
              <a:latin typeface="Perpetua Titling MT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6">
              <a:lumMod val="5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Perpetua Titling MT" pitchFamily="18" charset="0"/>
              </a:rPr>
              <a:t>Jacmel</a:t>
            </a:r>
            <a:r>
              <a:rPr lang="en-US" dirty="0" smtClean="0">
                <a:solidFill>
                  <a:schemeClr val="bg1"/>
                </a:solidFill>
                <a:latin typeface="Perpetua Titling MT" pitchFamily="18" charset="0"/>
              </a:rPr>
              <a:t>: School </a:t>
            </a:r>
            <a:r>
              <a:rPr lang="en-US" dirty="0" smtClean="0">
                <a:solidFill>
                  <a:schemeClr val="bg1"/>
                </a:solidFill>
                <a:latin typeface="Perpetua Titling MT" pitchFamily="18" charset="0"/>
              </a:rPr>
              <a:t>Construction</a:t>
            </a:r>
            <a:endParaRPr lang="en-US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pic>
        <p:nvPicPr>
          <p:cNvPr id="25603" name="Content Placeholder 4" descr="Haiti Picture October 365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83820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5" descr="Haiti Picture October 374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6">
              <a:lumMod val="5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Perpetua Titling MT" pitchFamily="18" charset="0"/>
              </a:rPr>
              <a:t>Jacmel</a:t>
            </a:r>
            <a:r>
              <a:rPr lang="en-US" dirty="0" smtClean="0">
                <a:solidFill>
                  <a:schemeClr val="bg1"/>
                </a:solidFill>
                <a:latin typeface="Perpetua Titling MT" pitchFamily="18" charset="0"/>
              </a:rPr>
              <a:t>: Completed Classroom</a:t>
            </a:r>
            <a:endParaRPr lang="en-US" dirty="0">
              <a:solidFill>
                <a:schemeClr val="bg1"/>
              </a:solidFill>
              <a:latin typeface="Perpetua Titling MT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6">
              <a:lumMod val="5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Perpetua Titling MT" pitchFamily="18" charset="0"/>
              </a:rPr>
              <a:t>Jacmel</a:t>
            </a:r>
            <a:r>
              <a:rPr lang="en-US" dirty="0" smtClean="0">
                <a:solidFill>
                  <a:schemeClr val="bg1"/>
                </a:solidFill>
                <a:latin typeface="Perpetua Titling MT" pitchFamily="18" charset="0"/>
              </a:rPr>
              <a:t>: Elementary School</a:t>
            </a:r>
            <a:endParaRPr lang="en-US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pic>
        <p:nvPicPr>
          <p:cNvPr id="27651" name="Content Placeholder 4" descr="Haiti Picture October 388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91440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6">
              <a:lumMod val="5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Perpetua Titling MT" pitchFamily="18" charset="0"/>
              </a:rPr>
              <a:t>Jacmel</a:t>
            </a:r>
            <a:r>
              <a:rPr lang="en-US" dirty="0" smtClean="0">
                <a:solidFill>
                  <a:schemeClr val="bg1"/>
                </a:solidFill>
                <a:latin typeface="Perpetua Titling MT" pitchFamily="18" charset="0"/>
              </a:rPr>
              <a:t>: Road </a:t>
            </a:r>
            <a:r>
              <a:rPr lang="en-US" dirty="0" smtClean="0">
                <a:solidFill>
                  <a:schemeClr val="bg1"/>
                </a:solidFill>
                <a:latin typeface="Perpetua Titling MT" pitchFamily="18" charset="0"/>
              </a:rPr>
              <a:t>Construction</a:t>
            </a:r>
            <a:endParaRPr lang="en-US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pic>
        <p:nvPicPr>
          <p:cNvPr id="28675" name="Content Placeholder 8" descr="Haiti Picture October 146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83820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6">
              <a:lumMod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bg1"/>
                </a:solidFill>
                <a:latin typeface="Perpetua Titling MT" pitchFamily="18" charset="0"/>
              </a:rPr>
              <a:t>Jacmel</a:t>
            </a:r>
            <a:r>
              <a:rPr lang="en-US" sz="4000" dirty="0" smtClean="0">
                <a:solidFill>
                  <a:schemeClr val="bg1"/>
                </a:solidFill>
                <a:latin typeface="Perpetua Titling MT" pitchFamily="18" charset="0"/>
              </a:rPr>
              <a:t>: Completed Road </a:t>
            </a:r>
            <a:r>
              <a:rPr lang="en-US" sz="4000" dirty="0" smtClean="0">
                <a:solidFill>
                  <a:schemeClr val="bg1"/>
                </a:solidFill>
                <a:latin typeface="Perpetua Titling MT" pitchFamily="18" charset="0"/>
              </a:rPr>
              <a:t>Construction</a:t>
            </a:r>
            <a:endParaRPr lang="en-US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pic>
        <p:nvPicPr>
          <p:cNvPr id="29699" name="Content Placeholder 7" descr="Haiti Picture October 385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-685800" y="800100"/>
            <a:ext cx="9829800" cy="7372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0"/>
          <a:ext cx="8839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6667 L 0.33333 -0.1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Right Arrow 10"/>
          <p:cNvSpPr/>
          <p:nvPr/>
        </p:nvSpPr>
        <p:spPr>
          <a:xfrm>
            <a:off x="5334000" y="4191000"/>
            <a:ext cx="9779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324600" y="3276600"/>
            <a:ext cx="2819400" cy="533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anchor="ctr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bg1"/>
                </a:solidFill>
                <a:latin typeface="Perpetua Titling MT" pitchFamily="18" charset="0"/>
                <a:ea typeface="+mj-ea"/>
                <a:cs typeface="+mj-cs"/>
              </a:rPr>
              <a:t>Cabaret</a:t>
            </a:r>
            <a:endParaRPr lang="en-US" sz="4400" dirty="0">
              <a:solidFill>
                <a:schemeClr val="bg1"/>
              </a:solidFill>
              <a:latin typeface="Perpetua Titling MT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Perpetua Titling MT" pitchFamily="18" charset="0"/>
              </a:rPr>
              <a:t>Cabaret Ground Breaking</a:t>
            </a:r>
            <a:endParaRPr lang="en-US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pic>
        <p:nvPicPr>
          <p:cNvPr id="32771" name="Content Placeholder 4" descr="Haiti Picture October 212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83820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" name="Content Placeholder 3" descr="IMG_1978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Cabarete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Church after Earthquake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457200"/>
            <a:ext cx="9144000" cy="64008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9" name="5-Point Star 8"/>
          <p:cNvSpPr/>
          <p:nvPr/>
        </p:nvSpPr>
        <p:spPr>
          <a:xfrm>
            <a:off x="6019800" y="4114800"/>
            <a:ext cx="457200" cy="381000"/>
          </a:xfrm>
          <a:prstGeom prst="star5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5638800" y="5334000"/>
            <a:ext cx="457200" cy="381000"/>
          </a:xfrm>
          <a:prstGeom prst="star5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152400"/>
            <a:ext cx="8458200" cy="838200"/>
          </a:xfrm>
          <a:prstGeom prst="rect">
            <a:avLst/>
          </a:prstGeom>
          <a:solidFill>
            <a:srgbClr val="984807">
              <a:alpha val="92157"/>
            </a:srgbClr>
          </a:solidFill>
        </p:spPr>
        <p:txBody>
          <a:bodyPr anchor="ctr">
            <a:normAutofit fontScale="6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The two stars represent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Cabarete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Jacmel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which identify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the initial and primary ministry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sites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mission.</a:t>
            </a:r>
            <a:endParaRPr lang="en-US" sz="4400" dirty="0">
              <a:solidFill>
                <a:schemeClr val="bg1"/>
              </a:solidFill>
              <a:latin typeface="Perpetua Titling MT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11000" y="11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Content Placeholder 6" descr="Haiti Picture October 334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-579438" y="0"/>
            <a:ext cx="9723438" cy="7292975"/>
          </a:xfr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Cabarete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Church 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Repair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Content Placeholder 6" descr="Haiti Picture October 332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228600"/>
            <a:ext cx="9144000" cy="6629400"/>
          </a:xfr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Cabarete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Church 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Repair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Content Placeholder 3" descr="Haiti Picture October 333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Cabarete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Church 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Repair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562600"/>
          </a:xfrm>
          <a:solidFill>
            <a:srgbClr val="FFFFB9"/>
          </a:solidFill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Mission Short and Long Term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Gospel Ministry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Evangelization, training for leaders and resource centre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Health care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clinical care, medical supplies, dental care and medial teams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school supplies,  and support for school feeding programs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Community Development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Self-sustaining Coffee Program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Reconstruction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Cabaret Repair Church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Cabaret School Reconstruction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229600" cy="838200"/>
          </a:xfrm>
          <a:prstGeom prst="rect">
            <a:avLst/>
          </a:prstGeom>
          <a:solidFill>
            <a:srgbClr val="984807">
              <a:alpha val="92157"/>
            </a:srgbClr>
          </a:solidFill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Perpetua Titling MT" pitchFamily="18" charset="0"/>
                <a:ea typeface="+mj-ea"/>
                <a:cs typeface="+mj-cs"/>
              </a:rPr>
              <a:t>Future Work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5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6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bg1"/>
                </a:solidFill>
                <a:latin typeface="Perpetua Titling MT" pitchFamily="18" charset="0"/>
                <a:ea typeface="+mj-ea"/>
                <a:cs typeface="+mj-cs"/>
              </a:rPr>
              <a:t>Preaching the Gospel</a:t>
            </a:r>
            <a:endParaRPr lang="en-US" sz="4400" dirty="0">
              <a:solidFill>
                <a:schemeClr val="bg1"/>
              </a:solidFill>
              <a:latin typeface="Perpetua Titling MT" pitchFamily="18" charset="0"/>
              <a:ea typeface="+mj-ea"/>
              <a:cs typeface="+mj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 descr="Haiti Picture October 04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0" y="838200"/>
            <a:ext cx="9144000" cy="6057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anchor="ctr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bg1"/>
                </a:solidFill>
                <a:latin typeface="Perpetua Titling MT" pitchFamily="18" charset="0"/>
                <a:ea typeface="+mj-ea"/>
                <a:cs typeface="+mj-cs"/>
              </a:rPr>
              <a:t>Health Care &amp; </a:t>
            </a:r>
            <a:r>
              <a:rPr lang="en-US" sz="4400" dirty="0" smtClean="0">
                <a:solidFill>
                  <a:schemeClr val="bg1"/>
                </a:solidFill>
                <a:latin typeface="Perpetua Titling MT" pitchFamily="18" charset="0"/>
                <a:ea typeface="+mj-ea"/>
                <a:cs typeface="+mj-cs"/>
              </a:rPr>
              <a:t>Community Services</a:t>
            </a:r>
            <a:endParaRPr lang="en-US" sz="4400" dirty="0">
              <a:solidFill>
                <a:schemeClr val="bg1"/>
              </a:solidFill>
              <a:latin typeface="Perpetua Titling MT" pitchFamily="18" charset="0"/>
              <a:ea typeface="+mj-ea"/>
              <a:cs typeface="+mj-cs"/>
            </a:endParaRPr>
          </a:p>
        </p:txBody>
      </p:sp>
      <p:pic>
        <p:nvPicPr>
          <p:cNvPr id="18" name="Content Placeholder 17" descr="Haiti Picture October 013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495800" y="838200"/>
            <a:ext cx="4495800" cy="324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Content Placeholder 16" descr="Haiti Picture October 104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0" y="838200"/>
            <a:ext cx="4343400" cy="3030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Haiti Picture October 08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19600" y="3429000"/>
            <a:ext cx="47244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Haiti Picture October 35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3886200"/>
            <a:ext cx="4343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5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6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8917" name="Content Placeholder 13" descr="Haiti Picture October 362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7413625"/>
          </a:xfrm>
        </p:spPr>
      </p:pic>
      <p:pic>
        <p:nvPicPr>
          <p:cNvPr id="38918" name="Content Placeholder 8" descr="Haiti Picture October 052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0" y="4572000"/>
            <a:ext cx="3429000" cy="257175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>
                <a:solidFill>
                  <a:schemeClr val="bg1"/>
                </a:solidFill>
                <a:latin typeface="Perpetua Titling MT" pitchFamily="18" charset="0"/>
                <a:ea typeface="+mj-ea"/>
                <a:cs typeface="+mj-cs"/>
              </a:rPr>
              <a:t>Boys Home</a:t>
            </a:r>
            <a:endParaRPr lang="en-US" sz="4400" dirty="0">
              <a:solidFill>
                <a:schemeClr val="bg1"/>
              </a:solidFill>
              <a:latin typeface="Perpetua Titling MT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9939" name="Content Placeholder 14" descr="Haiti Picture October 055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Perpetua Titling MT" pitchFamily="18" charset="0"/>
                <a:ea typeface="+mj-ea"/>
                <a:cs typeface="+mj-cs"/>
              </a:rPr>
              <a:t>Girls Home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SCN0158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838200"/>
            <a:ext cx="9510713" cy="62484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We are excited about the future.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We are blessed with the opportunity to 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reach the Gospel, train ministry leaders and create self-sustaining community development projects.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562600"/>
          </a:xfrm>
          <a:solidFill>
            <a:srgbClr val="FFFFB9"/>
          </a:solidFill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On behalf of the Bethesda Mission 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Thank you for the opportunity to share the work of the mission.  We appreciate your prayers and future consideration to partner with;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Church 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preaching of the gospel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Christian Education and Training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Healthcare and Sustainable development in Haiti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We are excited about God’s plan for Haiti and your support is of 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great encouragement.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Please continue to pray for the work in Haiti.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229600" cy="838200"/>
          </a:xfrm>
          <a:prstGeom prst="rect">
            <a:avLst/>
          </a:prstGeom>
          <a:solidFill>
            <a:srgbClr val="984807">
              <a:alpha val="92157"/>
            </a:srgbClr>
          </a:solidFill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Perpetua Titling MT" pitchFamily="18" charset="0"/>
                <a:ea typeface="+mj-ea"/>
                <a:cs typeface="+mj-cs"/>
              </a:rPr>
              <a:t>Thank You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562600"/>
          </a:xfrm>
          <a:solidFill>
            <a:srgbClr val="FFFFB9"/>
          </a:solidFill>
        </p:spPr>
        <p:txBody>
          <a:bodyPr/>
          <a:lstStyle/>
          <a:p>
            <a:pPr eaLnBrk="1" hangingPunct="1"/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1957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Pastor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Jovin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responded to the leading of the Lord to begin community prayer meetings every night in different homes.   </a:t>
            </a:r>
          </a:p>
          <a:p>
            <a:pPr eaLnBrk="1" hangingPunct="1"/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1965 –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Pastor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Jovin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began full time biblical studies &amp; led a small church in Cabaret.</a:t>
            </a:r>
          </a:p>
          <a:p>
            <a:pPr eaLnBrk="1" hangingPunct="1"/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1970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Pastor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Jovin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Emma were married and travelled to England to further their education (Seminary / nursing)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229600" cy="838200"/>
          </a:xfrm>
          <a:prstGeom prst="rect">
            <a:avLst/>
          </a:prstGeom>
          <a:solidFill>
            <a:srgbClr val="984807">
              <a:alpha val="92157"/>
            </a:srgbClr>
          </a:solidFill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Perpetua Titling MT" pitchFamily="18" charset="0"/>
                <a:ea typeface="+mj-ea"/>
                <a:cs typeface="+mj-cs"/>
              </a:rPr>
              <a:t>Bethesda Mission Facts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3"/>
          </a:xfrm>
          <a:solidFill>
            <a:schemeClr val="accent6">
              <a:lumMod val="5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Perpetua Titling MT" pitchFamily="18" charset="0"/>
              </a:rPr>
              <a:t>Outline</a:t>
            </a:r>
            <a:endParaRPr lang="en-US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562600"/>
          </a:xfrm>
          <a:solidFill>
            <a:srgbClr val="FFFFB9"/>
          </a:solidFill>
        </p:spPr>
        <p:txBody>
          <a:bodyPr rtlCol="0">
            <a:normAutofit/>
          </a:bodyPr>
          <a:lstStyle/>
          <a:p>
            <a:pPr marL="812800" indent="-81280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800" dirty="0" smtClean="0">
              <a:latin typeface="Perpetua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1974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Our family return to Haiti and founded the Oeuvre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Evangelique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Baptist de Bethesda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1986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mission was formally licensed by the Haitian government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1980’s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OEBB Partnership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with Emmanuel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International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900" dirty="0">
                <a:solidFill>
                  <a:schemeClr val="bg1"/>
                </a:solidFill>
                <a:latin typeface="Perpetua Titling MT" pitchFamily="18" charset="0"/>
                <a:ea typeface="+mj-ea"/>
                <a:cs typeface="+mj-cs"/>
              </a:rPr>
              <a:t>Bethesda</a:t>
            </a:r>
            <a:r>
              <a:rPr lang="en-US" sz="4400" dirty="0">
                <a:solidFill>
                  <a:schemeClr val="bg1"/>
                </a:solidFill>
                <a:latin typeface="Perpetua Titling MT" pitchFamily="18" charset="0"/>
                <a:ea typeface="+mj-ea"/>
                <a:cs typeface="+mj-cs"/>
              </a:rPr>
              <a:t> Mission Facts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1600" y="3505200"/>
            <a:ext cx="2635250" cy="236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562600"/>
          </a:xfrm>
          <a:solidFill>
            <a:srgbClr val="FFFFB9"/>
          </a:solidFill>
        </p:spPr>
        <p:txBody>
          <a:bodyPr/>
          <a:lstStyle/>
          <a:p>
            <a:pPr lvl="1" algn="just" eaLnBrk="1" hangingPunct="1">
              <a:buFont typeface="Arial" pitchFamily="34" charset="0"/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Ministry –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 church plants</a:t>
            </a:r>
          </a:p>
          <a:p>
            <a:pPr lvl="1" algn="just" eaLnBrk="1" hangingPunct="1">
              <a:buFont typeface="Arial" pitchFamily="34" charset="0"/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Education –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 elementary &amp; 2 high schools</a:t>
            </a:r>
          </a:p>
          <a:p>
            <a:pPr lvl="1" algn="just" eaLnBrk="1" hangingPunct="1">
              <a:buFont typeface="Arial" pitchFamily="34" charset="0"/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Healthcare 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 clinics</a:t>
            </a:r>
          </a:p>
          <a:p>
            <a:pPr lvl="1" algn="just" eaLnBrk="1" hangingPunct="1">
              <a:buFont typeface="Arial" pitchFamily="34" charset="0"/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Orphanage/boarding homes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(1girl / 1 boy)</a:t>
            </a:r>
          </a:p>
          <a:p>
            <a:pPr lvl="1" algn="just" eaLnBrk="1" hangingPunct="1">
              <a:buFont typeface="Arial" pitchFamily="34" charset="0"/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Micro-loan program for women in churches</a:t>
            </a:r>
          </a:p>
          <a:p>
            <a:pPr lvl="1" algn="just" eaLnBrk="1" hangingPunct="1">
              <a:buFont typeface="Arial" pitchFamily="34" charset="0"/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Livestock distribution women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(chicken, goat, pigs)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buFont typeface="Arial" pitchFamily="34" charset="0"/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Reforestation program</a:t>
            </a:r>
          </a:p>
          <a:p>
            <a:pPr lvl="1" algn="just" eaLnBrk="1" hangingPunct="1">
              <a:buFont typeface="Arial" pitchFamily="34" charset="0"/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Sanitation program</a:t>
            </a:r>
          </a:p>
          <a:p>
            <a:pPr lvl="1" algn="just" eaLnBrk="1" hangingPunct="1">
              <a:buFont typeface="Arial" pitchFamily="34" charset="0"/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Small business loan program</a:t>
            </a:r>
          </a:p>
          <a:p>
            <a:pPr lvl="1" algn="just" eaLnBrk="1" hangingPunct="1">
              <a:buFont typeface="Arial" pitchFamily="34" charset="0"/>
              <a:buNone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229600" cy="838200"/>
          </a:xfrm>
          <a:prstGeom prst="rect">
            <a:avLst/>
          </a:prstGeom>
          <a:solidFill>
            <a:srgbClr val="984807">
              <a:alpha val="92157"/>
            </a:srgbClr>
          </a:solidFill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Perpetua Titling MT" pitchFamily="18" charset="0"/>
                <a:ea typeface="+mj-ea"/>
                <a:cs typeface="+mj-cs"/>
              </a:rPr>
              <a:t>Bethesda Community Impact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228600"/>
          <a:ext cx="8839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  <a:solidFill>
            <a:srgbClr val="984807">
              <a:alpha val="92157"/>
            </a:srgbClr>
          </a:solidFill>
        </p:spPr>
        <p:txBody>
          <a:bodyPr anchor="ctr"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Perpetua Titling MT" pitchFamily="18" charset="0"/>
                <a:ea typeface="+mj-ea"/>
                <a:cs typeface="+mj-cs"/>
              </a:rPr>
              <a:t>Bethesda Mission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562600"/>
          </a:xfrm>
          <a:solidFill>
            <a:srgbClr val="FFFFB9"/>
          </a:solidFill>
        </p:spPr>
        <p:txBody>
          <a:bodyPr/>
          <a:lstStyle/>
          <a:p>
            <a:pPr marL="971550" lvl="1" indent="-514350" algn="just" eaLnBrk="1" hangingPunct="1">
              <a:buFont typeface="Calibri" pitchFamily="34" charset="0"/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Marbial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School (580 students - active) 	   		     Church (250 member - active)</a:t>
            </a:r>
          </a:p>
          <a:p>
            <a:pPr marL="971550" lvl="1" indent="-514350" algn="just" eaLnBrk="1" hangingPunct="1">
              <a:buFont typeface="Calibri" pitchFamily="34" charset="0"/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Lavoute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Church Construction: (active)</a:t>
            </a:r>
          </a:p>
          <a:p>
            <a:pPr marL="971550" lvl="1" indent="-514350" algn="just" eaLnBrk="1" hangingPunct="1">
              <a:buFont typeface="Calibri" pitchFamily="34" charset="0"/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Cabarete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Church (600 membership - active)   School (200-250 students - active)</a:t>
            </a:r>
          </a:p>
          <a:p>
            <a:pPr marL="971550" lvl="1" indent="-514350" algn="just" eaLnBrk="1" hangingPunct="1">
              <a:buFont typeface="Calibri" pitchFamily="34" charset="0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Community Housing (pending)</a:t>
            </a:r>
          </a:p>
          <a:p>
            <a:pPr marL="971550" lvl="1" indent="-514350" algn="just" eaLnBrk="1" hangingPunct="1">
              <a:buFont typeface="Calibri" pitchFamily="34" charset="0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Special thanks to Heath Evangelical Church  who after the earthquake send $15,000.00 for house repair and reconstruction.  We rebuilt one family home and we helped  8 others families to repair their homes.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anchor="ctr"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Perpetua Titling MT" pitchFamily="18" charset="0"/>
                <a:ea typeface="+mj-ea"/>
                <a:cs typeface="+mj-cs"/>
              </a:rPr>
              <a:t>Reconstruction Work to Date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61950" y="1333046"/>
            <a:ext cx="8702156" cy="4610553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 err="1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0" y="1143000"/>
          <a:ext cx="9144004" cy="5052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776"/>
                <a:gridCol w="751019"/>
                <a:gridCol w="726675"/>
                <a:gridCol w="699762"/>
                <a:gridCol w="699762"/>
                <a:gridCol w="699762"/>
                <a:gridCol w="699762"/>
                <a:gridCol w="699762"/>
                <a:gridCol w="713219"/>
                <a:gridCol w="713219"/>
                <a:gridCol w="713219"/>
                <a:gridCol w="699763"/>
                <a:gridCol w="686304"/>
              </a:tblGrid>
              <a:tr h="613284">
                <a:tc>
                  <a:txBody>
                    <a:bodyPr/>
                    <a:lstStyle/>
                    <a:p>
                      <a:pPr algn="r"/>
                      <a:endParaRPr lang="da-DK" sz="1200" dirty="0">
                        <a:solidFill>
                          <a:schemeClr val="bg1"/>
                        </a:solidFill>
                      </a:endParaRPr>
                    </a:p>
                  </a:txBody>
                  <a:tcPr marL="84387" marR="144000" marT="42194" marB="42194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593"/>
                        </a:gs>
                        <a:gs pos="100000">
                          <a:srgbClr val="00F3F0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solidFill>
                            <a:schemeClr val="bg1"/>
                          </a:solidFill>
                        </a:rPr>
                        <a:t>Jan</a:t>
                      </a:r>
                    </a:p>
                  </a:txBody>
                  <a:tcPr marL="36000" marR="36000" marT="0" marB="36000" anchor="ctr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593"/>
                        </a:gs>
                        <a:gs pos="100000">
                          <a:srgbClr val="00F3F0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solidFill>
                            <a:schemeClr val="bg1"/>
                          </a:solidFill>
                        </a:rPr>
                        <a:t>Feb</a:t>
                      </a:r>
                    </a:p>
                  </a:txBody>
                  <a:tcPr marL="36000" marR="36000" marT="0" marB="36000" anchor="ctr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593"/>
                        </a:gs>
                        <a:gs pos="100000">
                          <a:srgbClr val="00F3F0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solidFill>
                            <a:schemeClr val="bg1"/>
                          </a:solidFill>
                        </a:rPr>
                        <a:t>Mar</a:t>
                      </a:r>
                    </a:p>
                  </a:txBody>
                  <a:tcPr marL="36000" marR="36000" marT="0" marB="36000" anchor="ctr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593"/>
                        </a:gs>
                        <a:gs pos="100000">
                          <a:srgbClr val="00F3F0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solidFill>
                            <a:schemeClr val="bg1"/>
                          </a:solidFill>
                        </a:rPr>
                        <a:t>Apr</a:t>
                      </a:r>
                    </a:p>
                  </a:txBody>
                  <a:tcPr marL="36000" marR="36000" marT="0" marB="36000" anchor="ctr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593"/>
                        </a:gs>
                        <a:gs pos="100000">
                          <a:srgbClr val="00F3F0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solidFill>
                            <a:schemeClr val="bg1"/>
                          </a:solidFill>
                        </a:rPr>
                        <a:t>May</a:t>
                      </a:r>
                    </a:p>
                  </a:txBody>
                  <a:tcPr marL="36000" marR="36000" marT="0" marB="36000" anchor="ctr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593"/>
                        </a:gs>
                        <a:gs pos="100000">
                          <a:srgbClr val="00F3F0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solidFill>
                            <a:schemeClr val="bg1"/>
                          </a:solidFill>
                        </a:rPr>
                        <a:t>June</a:t>
                      </a:r>
                    </a:p>
                  </a:txBody>
                  <a:tcPr marL="36000" marR="36000" marT="0" marB="36000" anchor="ctr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593"/>
                        </a:gs>
                        <a:gs pos="100000">
                          <a:srgbClr val="00F3F0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aseline="0" dirty="0" err="1" smtClean="0">
                          <a:solidFill>
                            <a:schemeClr val="bg1"/>
                          </a:solidFill>
                        </a:rPr>
                        <a:t>July</a:t>
                      </a:r>
                      <a:endParaRPr lang="da-DK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36000" anchor="ctr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593"/>
                        </a:gs>
                        <a:gs pos="100000">
                          <a:srgbClr val="00F3F0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solidFill>
                            <a:schemeClr val="bg1"/>
                          </a:solidFill>
                        </a:rPr>
                        <a:t>Aug</a:t>
                      </a:r>
                    </a:p>
                  </a:txBody>
                  <a:tcPr marL="36000" marR="36000" marT="0" marB="36000" anchor="ctr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593"/>
                        </a:gs>
                        <a:gs pos="100000">
                          <a:srgbClr val="00F3F0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err="1" smtClean="0">
                          <a:solidFill>
                            <a:schemeClr val="bg1"/>
                          </a:solidFill>
                        </a:rPr>
                        <a:t>Sep</a:t>
                      </a:r>
                      <a:endParaRPr lang="da-DK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36000" anchor="ctr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593"/>
                        </a:gs>
                        <a:gs pos="100000">
                          <a:srgbClr val="00F3F0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solidFill>
                            <a:schemeClr val="bg1"/>
                          </a:solidFill>
                        </a:rPr>
                        <a:t>Oct</a:t>
                      </a:r>
                    </a:p>
                  </a:txBody>
                  <a:tcPr marL="36000" marR="36000" marT="0" marB="36000" anchor="ctr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593"/>
                        </a:gs>
                        <a:gs pos="100000">
                          <a:srgbClr val="00F3F0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err="1" smtClean="0">
                          <a:solidFill>
                            <a:schemeClr val="bg1"/>
                          </a:solidFill>
                        </a:rPr>
                        <a:t>Nov</a:t>
                      </a:r>
                      <a:endParaRPr lang="da-DK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36000" anchor="ctr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593"/>
                        </a:gs>
                        <a:gs pos="100000">
                          <a:srgbClr val="00F3F0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err="1" smtClean="0">
                          <a:solidFill>
                            <a:schemeClr val="bg1"/>
                          </a:solidFill>
                        </a:rPr>
                        <a:t>Dec</a:t>
                      </a:r>
                      <a:endParaRPr lang="da-DK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36000" anchor="ctr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593"/>
                        </a:gs>
                        <a:gs pos="100000">
                          <a:srgbClr val="00F3F0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129171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 smtClean="0">
                          <a:solidFill>
                            <a:srgbClr val="000000"/>
                          </a:solidFill>
                        </a:rPr>
                        <a:t>2010</a:t>
                      </a:r>
                    </a:p>
                  </a:txBody>
                  <a:tcPr marL="54000" marR="144000" marT="0" marB="0" anchor="ctr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chemeClr val="bg1">
                            <a:lumMod val="95000"/>
                          </a:schemeClr>
                        </a:gs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84387" marR="84387" marT="42194" marB="42194" anchor="b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84387" marR="84387" marT="42194" marB="42194" anchor="b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84387" marR="84387" marT="42194" marB="42194" anchor="b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84387" marR="84387" marT="42194" marB="42194" anchor="b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84387" marR="84387" marT="42194" marB="42194" anchor="b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84387" marR="84387" marT="42194" marB="42194" anchor="b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84387" marR="84387" marT="42194" marB="42194" anchor="b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84387" marR="84387" marT="42194" marB="42194" anchor="b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84387" marR="84387" marT="42194" marB="42194" anchor="b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84387" marR="84387" marT="42194" marB="42194" anchor="b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84387" marR="84387" marT="42194" marB="42194" anchor="b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84387" marR="84387" marT="42194" marB="42194" anchor="b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931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 smtClean="0">
                          <a:solidFill>
                            <a:srgbClr val="000000"/>
                          </a:solidFill>
                        </a:rPr>
                        <a:t>2011</a:t>
                      </a:r>
                    </a:p>
                  </a:txBody>
                  <a:tcPr marL="54000" marR="144000" marT="0" marB="0" anchor="ctr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chemeClr val="bg1">
                            <a:lumMod val="95000"/>
                          </a:schemeClr>
                        </a:gs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7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84387" marR="84387" marT="42194" marB="42194" anchor="b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7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84387" marR="84387" marT="42194" marB="42194" anchor="b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7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84387" marR="84387" marT="42194" marB="42194" anchor="b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7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84387" marR="84387" marT="42194" marB="42194" anchor="b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7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84387" marR="84387" marT="42194" marB="42194" anchor="b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7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84387" marR="84387" marT="42194" marB="42194" anchor="b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7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84387" marR="84387" marT="42194" marB="42194" anchor="b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7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84387" marR="84387" marT="42194" marB="42194" anchor="b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7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84387" marR="84387" marT="42194" marB="42194" anchor="b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7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84387" marR="84387" marT="42194" marB="42194" anchor="b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7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84387" marR="84387" marT="42194" marB="42194" anchor="b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7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84387" marR="84387" marT="42194" marB="42194" anchor="b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5486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 smtClean="0">
                          <a:solidFill>
                            <a:srgbClr val="000000"/>
                          </a:solidFill>
                        </a:rPr>
                        <a:t>2012</a:t>
                      </a:r>
                    </a:p>
                  </a:txBody>
                  <a:tcPr marL="54000" marR="144000" marT="0" marB="0" anchor="ctr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chemeClr val="bg1">
                            <a:lumMod val="95000"/>
                          </a:schemeClr>
                        </a:gs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7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84387" marR="84387" marT="42194" marB="42194" anchor="b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7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84387" marR="84387" marT="42194" marB="42194" anchor="b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7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84387" marR="84387" marT="42194" marB="42194" anchor="b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7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84387" marR="84387" marT="42194" marB="42194" anchor="b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7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84387" marR="84387" marT="42194" marB="42194" anchor="b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7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84387" marR="84387" marT="42194" marB="42194" anchor="b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7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84387" marR="84387" marT="42194" marB="42194" anchor="b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7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84387" marR="84387" marT="42194" marB="42194" anchor="b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7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84387" marR="84387" marT="42194" marB="42194" anchor="b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7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84387" marR="84387" marT="42194" marB="42194" anchor="b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7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84387" marR="84387" marT="42194" marB="42194" anchor="b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7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84387" marR="84387" marT="42194" marB="42194" anchor="b"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" name="Gruppe 111"/>
          <p:cNvGrpSpPr>
            <a:grpSpLocks/>
          </p:cNvGrpSpPr>
          <p:nvPr/>
        </p:nvGrpSpPr>
        <p:grpSpPr bwMode="auto">
          <a:xfrm>
            <a:off x="2209800" y="3733800"/>
            <a:ext cx="2667000" cy="609600"/>
            <a:chOff x="1264597" y="3544111"/>
            <a:chExt cx="3362527" cy="599871"/>
          </a:xfr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13" name="Pentagon 112"/>
            <p:cNvSpPr/>
            <p:nvPr/>
          </p:nvSpPr>
          <p:spPr>
            <a:xfrm>
              <a:off x="1264597" y="3566807"/>
              <a:ext cx="3362527" cy="577175"/>
            </a:xfrm>
            <a:prstGeom prst="homePlate">
              <a:avLst/>
            </a:prstGeom>
            <a:grpFill/>
            <a:ln w="25400" cap="flat" cmpd="sng" algn="ctr">
              <a:noFill/>
              <a:prstDash val="solid"/>
            </a:ln>
            <a:effectLst>
              <a:softEdge rad="63500"/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 err="1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114" name="Pentagon 113"/>
            <p:cNvSpPr/>
            <p:nvPr/>
          </p:nvSpPr>
          <p:spPr>
            <a:xfrm>
              <a:off x="1326428" y="3544111"/>
              <a:ext cx="3190522" cy="466566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Calibri" pitchFamily="-108" charset="0"/>
                <a:buAutoNum type="arabicPeriod"/>
                <a:defRPr/>
              </a:pPr>
              <a:endParaRPr lang="en-US" noProof="1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</p:grpSp>
      <p:sp>
        <p:nvSpPr>
          <p:cNvPr id="13392" name="Tekstboks 152"/>
          <p:cNvSpPr txBox="1">
            <a:spLocks noChangeArrowheads="1"/>
          </p:cNvSpPr>
          <p:nvPr/>
        </p:nvSpPr>
        <p:spPr bwMode="auto">
          <a:xfrm>
            <a:off x="2209800" y="3810000"/>
            <a:ext cx="26749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1400" b="1" dirty="0">
                <a:solidFill>
                  <a:srgbClr val="000000"/>
                </a:solidFill>
                <a:latin typeface="Calibri" pitchFamily="34" charset="0"/>
              </a:rPr>
              <a:t>CHOLERA PROJECT PHASE 1</a:t>
            </a:r>
            <a:endParaRPr lang="da-DK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3393" name="Gruppe 111"/>
          <p:cNvGrpSpPr>
            <a:grpSpLocks/>
          </p:cNvGrpSpPr>
          <p:nvPr/>
        </p:nvGrpSpPr>
        <p:grpSpPr bwMode="auto">
          <a:xfrm>
            <a:off x="685800" y="2057400"/>
            <a:ext cx="8458200" cy="838200"/>
            <a:chOff x="1264597" y="3544111"/>
            <a:chExt cx="3362527" cy="599871"/>
          </a:xfrm>
        </p:grpSpPr>
        <p:sp>
          <p:nvSpPr>
            <p:cNvPr id="44" name="Pentagon 43"/>
            <p:cNvSpPr/>
            <p:nvPr/>
          </p:nvSpPr>
          <p:spPr>
            <a:xfrm>
              <a:off x="1264597" y="3566807"/>
              <a:ext cx="3362527" cy="577175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>
              <a:softEdge rad="63500"/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 err="1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45" name="Pentagon 44"/>
            <p:cNvSpPr/>
            <p:nvPr/>
          </p:nvSpPr>
          <p:spPr>
            <a:xfrm>
              <a:off x="1326445" y="3544111"/>
              <a:ext cx="3190236" cy="467088"/>
            </a:xfrm>
            <a:prstGeom prst="homePlate">
              <a:avLst/>
            </a:prstGeom>
            <a:gradFill flip="none" rotWithShape="1">
              <a:gsLst>
                <a:gs pos="24000">
                  <a:srgbClr val="009593"/>
                </a:gs>
                <a:gs pos="100000">
                  <a:srgbClr val="00F3F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Calibri" pitchFamily="-108" charset="0"/>
                <a:buAutoNum type="arabicPeriod"/>
                <a:defRPr/>
              </a:pPr>
              <a:endParaRPr lang="en-US" noProof="1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</p:grpSp>
      <p:sp>
        <p:nvSpPr>
          <p:cNvPr id="51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anchor="ctr"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Perpetua Titling MT" pitchFamily="18" charset="0"/>
                <a:ea typeface="+mj-ea"/>
                <a:cs typeface="+mj-cs"/>
              </a:rPr>
              <a:t>Project Calendar: 3 Years</a:t>
            </a:r>
          </a:p>
        </p:txBody>
      </p:sp>
      <p:grpSp>
        <p:nvGrpSpPr>
          <p:cNvPr id="13395" name="Gruppe 111"/>
          <p:cNvGrpSpPr>
            <a:grpSpLocks/>
          </p:cNvGrpSpPr>
          <p:nvPr/>
        </p:nvGrpSpPr>
        <p:grpSpPr bwMode="auto">
          <a:xfrm>
            <a:off x="1219200" y="4800600"/>
            <a:ext cx="7620000" cy="685800"/>
            <a:chOff x="1264597" y="3544111"/>
            <a:chExt cx="3362527" cy="599871"/>
          </a:xfrm>
        </p:grpSpPr>
        <p:sp>
          <p:nvSpPr>
            <p:cNvPr id="43" name="Pentagon 42"/>
            <p:cNvSpPr/>
            <p:nvPr/>
          </p:nvSpPr>
          <p:spPr>
            <a:xfrm>
              <a:off x="1264597" y="3566807"/>
              <a:ext cx="3362527" cy="577175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>
              <a:softEdge rad="63500"/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 err="1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47" name="Pentagon 46"/>
            <p:cNvSpPr/>
            <p:nvPr/>
          </p:nvSpPr>
          <p:spPr>
            <a:xfrm>
              <a:off x="1326243" y="3544111"/>
              <a:ext cx="3190898" cy="466566"/>
            </a:xfrm>
            <a:prstGeom prst="homePlate">
              <a:avLst/>
            </a:prstGeom>
            <a:gradFill flip="none" rotWithShape="1">
              <a:gsLst>
                <a:gs pos="24000">
                  <a:srgbClr val="009593"/>
                </a:gs>
                <a:gs pos="100000">
                  <a:srgbClr val="00F3F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Calibri" pitchFamily="-108" charset="0"/>
                <a:buAutoNum type="arabicPeriod"/>
                <a:defRPr/>
              </a:pPr>
              <a:endParaRPr lang="en-US" noProof="1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</p:grpSp>
      <p:sp>
        <p:nvSpPr>
          <p:cNvPr id="13396" name="Tekstboks 152"/>
          <p:cNvSpPr txBox="1">
            <a:spLocks noChangeArrowheads="1"/>
          </p:cNvSpPr>
          <p:nvPr/>
        </p:nvSpPr>
        <p:spPr bwMode="auto">
          <a:xfrm>
            <a:off x="1447800" y="213360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dirty="0">
                <a:solidFill>
                  <a:srgbClr val="000000"/>
                </a:solidFill>
                <a:latin typeface="Calibri" pitchFamily="34" charset="0"/>
              </a:rPr>
              <a:t>PHASE 1: RELIEF – TEMPORARY HOUSING AND FOOD SUPPLIES</a:t>
            </a:r>
          </a:p>
        </p:txBody>
      </p:sp>
      <p:sp>
        <p:nvSpPr>
          <p:cNvPr id="13397" name="Tekstboks 152"/>
          <p:cNvSpPr txBox="1">
            <a:spLocks noChangeArrowheads="1"/>
          </p:cNvSpPr>
          <p:nvPr/>
        </p:nvSpPr>
        <p:spPr bwMode="auto">
          <a:xfrm>
            <a:off x="3200400" y="4876800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a-DK" dirty="0">
                <a:solidFill>
                  <a:srgbClr val="000000"/>
                </a:solidFill>
                <a:latin typeface="Calibri" pitchFamily="34" charset="0"/>
              </a:rPr>
              <a:t>PHASE  3: REPAIR  &amp; RECONSTRUCTION</a:t>
            </a:r>
          </a:p>
        </p:txBody>
      </p:sp>
      <p:grpSp>
        <p:nvGrpSpPr>
          <p:cNvPr id="13398" name="Gruppe 111"/>
          <p:cNvGrpSpPr>
            <a:grpSpLocks/>
          </p:cNvGrpSpPr>
          <p:nvPr/>
        </p:nvGrpSpPr>
        <p:grpSpPr bwMode="auto">
          <a:xfrm>
            <a:off x="4876800" y="3124199"/>
            <a:ext cx="3352800" cy="914399"/>
            <a:chOff x="1264597" y="3244176"/>
            <a:chExt cx="3362527" cy="899806"/>
          </a:xfrm>
        </p:grpSpPr>
        <p:sp>
          <p:nvSpPr>
            <p:cNvPr id="60" name="Pentagon 59"/>
            <p:cNvSpPr/>
            <p:nvPr/>
          </p:nvSpPr>
          <p:spPr>
            <a:xfrm>
              <a:off x="1264597" y="3566807"/>
              <a:ext cx="3362527" cy="577175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>
              <a:softEdge rad="63500"/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 err="1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61" name="Pentagon 60"/>
            <p:cNvSpPr/>
            <p:nvPr/>
          </p:nvSpPr>
          <p:spPr>
            <a:xfrm>
              <a:off x="1264597" y="3244176"/>
              <a:ext cx="3190580" cy="467088"/>
            </a:xfrm>
            <a:prstGeom prst="homePlate">
              <a:avLst/>
            </a:prstGeom>
            <a:gradFill flip="none" rotWithShape="1">
              <a:gsLst>
                <a:gs pos="24000">
                  <a:srgbClr val="009593"/>
                </a:gs>
                <a:gs pos="100000">
                  <a:srgbClr val="00F3F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noProof="1">
                  <a:solidFill>
                    <a:srgbClr val="FFFFFF"/>
                  </a:solidFill>
                  <a:ea typeface="ＭＳ Ｐゴシック" pitchFamily="-108" charset="-128"/>
                </a:rPr>
                <a:t>Phase 2: Education Funding </a:t>
              </a:r>
            </a:p>
          </p:txBody>
        </p:sp>
      </p:grpSp>
      <p:grpSp>
        <p:nvGrpSpPr>
          <p:cNvPr id="9" name="Gruppe 111"/>
          <p:cNvGrpSpPr>
            <a:grpSpLocks/>
          </p:cNvGrpSpPr>
          <p:nvPr/>
        </p:nvGrpSpPr>
        <p:grpSpPr bwMode="auto">
          <a:xfrm>
            <a:off x="4953000" y="3733800"/>
            <a:ext cx="1752600" cy="609600"/>
            <a:chOff x="1264597" y="3544111"/>
            <a:chExt cx="3362527" cy="599871"/>
          </a:xfr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63" name="Pentagon 62"/>
            <p:cNvSpPr/>
            <p:nvPr/>
          </p:nvSpPr>
          <p:spPr>
            <a:xfrm>
              <a:off x="1264597" y="3566807"/>
              <a:ext cx="3362527" cy="577175"/>
            </a:xfrm>
            <a:prstGeom prst="homePlate">
              <a:avLst/>
            </a:prstGeom>
            <a:grpFill/>
            <a:ln w="25400" cap="flat" cmpd="sng" algn="ctr">
              <a:noFill/>
              <a:prstDash val="solid"/>
            </a:ln>
            <a:effectLst>
              <a:softEdge rad="63500"/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 err="1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65" name="Pentagon 64"/>
            <p:cNvSpPr/>
            <p:nvPr/>
          </p:nvSpPr>
          <p:spPr>
            <a:xfrm>
              <a:off x="1326428" y="3544111"/>
              <a:ext cx="3190522" cy="466566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Calibri" pitchFamily="-108" charset="0"/>
                <a:buAutoNum type="arabicPeriod"/>
                <a:defRPr/>
              </a:pPr>
              <a:endParaRPr lang="en-US" noProof="1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</p:grpSp>
      <p:sp>
        <p:nvSpPr>
          <p:cNvPr id="13400" name="Tekstboks 152"/>
          <p:cNvSpPr txBox="1">
            <a:spLocks noChangeArrowheads="1"/>
          </p:cNvSpPr>
          <p:nvPr/>
        </p:nvSpPr>
        <p:spPr bwMode="auto">
          <a:xfrm>
            <a:off x="4419600" y="3733800"/>
            <a:ext cx="2674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1400" b="1" dirty="0">
                <a:solidFill>
                  <a:srgbClr val="000000"/>
                </a:solidFill>
                <a:latin typeface="Calibri" pitchFamily="34" charset="0"/>
              </a:rPr>
              <a:t>CHOLERA </a:t>
            </a:r>
          </a:p>
          <a:p>
            <a:pPr algn="ctr"/>
            <a:r>
              <a:rPr lang="da-DK" sz="1400" b="1" dirty="0">
                <a:solidFill>
                  <a:srgbClr val="000000"/>
                </a:solidFill>
                <a:latin typeface="Calibri" pitchFamily="34" charset="0"/>
              </a:rPr>
              <a:t>PROJECT PHASE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5861</TotalTime>
  <Words>555</Words>
  <Application>Microsoft Office PowerPoint</Application>
  <PresentationFormat>On-screen Show (4:3)</PresentationFormat>
  <Paragraphs>229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Slide 2</vt:lpstr>
      <vt:lpstr>Slide 3</vt:lpstr>
      <vt:lpstr>Slide 4</vt:lpstr>
      <vt:lpstr>Outline</vt:lpstr>
      <vt:lpstr>Slide 6</vt:lpstr>
      <vt:lpstr>Slide 7</vt:lpstr>
      <vt:lpstr>Slide 8</vt:lpstr>
      <vt:lpstr>Slide 9</vt:lpstr>
      <vt:lpstr>Slide 10</vt:lpstr>
      <vt:lpstr>Slide 11</vt:lpstr>
      <vt:lpstr>Jacmel: Damaged School Building</vt:lpstr>
      <vt:lpstr>Jacmel: Demolition</vt:lpstr>
      <vt:lpstr>Jacmel: Ground Breaking</vt:lpstr>
      <vt:lpstr>Jacmel: Ground Breaking</vt:lpstr>
      <vt:lpstr>Jacmel: School Construction</vt:lpstr>
      <vt:lpstr>Jaceml: School Construction</vt:lpstr>
      <vt:lpstr>Jacmel: School Construction</vt:lpstr>
      <vt:lpstr>Jacmel: School Construction</vt:lpstr>
      <vt:lpstr>Jacmel: School Construction</vt:lpstr>
      <vt:lpstr>Jacmel: School Construction</vt:lpstr>
      <vt:lpstr>Jacmel: Completed Classroom</vt:lpstr>
      <vt:lpstr>Jacmel: Elementary School</vt:lpstr>
      <vt:lpstr>Jacmel: Road Construction</vt:lpstr>
      <vt:lpstr>Jacmel: Completed Road Construction</vt:lpstr>
      <vt:lpstr>Slide 26</vt:lpstr>
      <vt:lpstr>Slide 27</vt:lpstr>
      <vt:lpstr>Cabaret Ground Breaking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</dc:creator>
  <cp:lastModifiedBy>Daniel</cp:lastModifiedBy>
  <cp:revision>336</cp:revision>
  <dcterms:created xsi:type="dcterms:W3CDTF">2010-03-02T21:37:05Z</dcterms:created>
  <dcterms:modified xsi:type="dcterms:W3CDTF">2012-05-12T14:55:04Z</dcterms:modified>
</cp:coreProperties>
</file>